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726" r:id="rId3"/>
  </p:sldMasterIdLst>
  <p:notesMasterIdLst>
    <p:notesMasterId r:id="rId21"/>
  </p:notesMasterIdLst>
  <p:sldIdLst>
    <p:sldId id="279" r:id="rId4"/>
    <p:sldId id="280" r:id="rId5"/>
    <p:sldId id="281" r:id="rId6"/>
    <p:sldId id="290" r:id="rId7"/>
    <p:sldId id="265" r:id="rId8"/>
    <p:sldId id="289" r:id="rId9"/>
    <p:sldId id="291" r:id="rId10"/>
    <p:sldId id="293" r:id="rId11"/>
    <p:sldId id="294" r:id="rId12"/>
    <p:sldId id="296" r:id="rId13"/>
    <p:sldId id="297" r:id="rId14"/>
    <p:sldId id="295" r:id="rId15"/>
    <p:sldId id="288" r:id="rId16"/>
    <p:sldId id="282" r:id="rId17"/>
    <p:sldId id="292" r:id="rId18"/>
    <p:sldId id="285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25E"/>
    <a:srgbClr val="005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>
      <p:cViewPr varScale="1">
        <p:scale>
          <a:sx n="82" d="100"/>
          <a:sy n="82" d="100"/>
        </p:scale>
        <p:origin x="47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72F543-7B06-4D9A-BA56-8123161CAD8C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80B8191-5F82-41A8-BA57-37A783538A13}">
      <dgm:prSet/>
      <dgm:spPr/>
      <dgm:t>
        <a:bodyPr/>
        <a:lstStyle/>
        <a:p>
          <a:pPr>
            <a:defRPr b="1"/>
          </a:pPr>
          <a:r>
            <a:rPr lang="en-US"/>
            <a:t>30 Sep.</a:t>
          </a:r>
        </a:p>
      </dgm:t>
    </dgm:pt>
    <dgm:pt modelId="{3887A961-3D9C-450E-A4F6-0272EBAEBF51}" type="parTrans" cxnId="{DA6BEFD7-A8E5-481D-B006-ECDF7AB122F3}">
      <dgm:prSet/>
      <dgm:spPr/>
      <dgm:t>
        <a:bodyPr/>
        <a:lstStyle/>
        <a:p>
          <a:endParaRPr lang="en-US"/>
        </a:p>
      </dgm:t>
    </dgm:pt>
    <dgm:pt modelId="{215CE71D-73E8-4435-B9F2-84B8A969961F}" type="sibTrans" cxnId="{DA6BEFD7-A8E5-481D-B006-ECDF7AB122F3}">
      <dgm:prSet/>
      <dgm:spPr/>
      <dgm:t>
        <a:bodyPr/>
        <a:lstStyle/>
        <a:p>
          <a:endParaRPr lang="en-US"/>
        </a:p>
      </dgm:t>
    </dgm:pt>
    <dgm:pt modelId="{2E38C951-B0D7-4652-B101-D02339D61B0F}">
      <dgm:prSet/>
      <dgm:spPr/>
      <dgm:t>
        <a:bodyPr/>
        <a:lstStyle/>
        <a:p>
          <a:r>
            <a:rPr lang="en-US"/>
            <a:t>Q2 Reports Distributed</a:t>
          </a:r>
        </a:p>
      </dgm:t>
    </dgm:pt>
    <dgm:pt modelId="{465D5583-9387-4782-A1F1-D720325863EE}" type="parTrans" cxnId="{F0687402-CDB1-4B40-9001-0F60E515961D}">
      <dgm:prSet/>
      <dgm:spPr/>
      <dgm:t>
        <a:bodyPr/>
        <a:lstStyle/>
        <a:p>
          <a:endParaRPr lang="en-US"/>
        </a:p>
      </dgm:t>
    </dgm:pt>
    <dgm:pt modelId="{40BA76BB-12B4-4DA6-80AC-98C7554DAEDF}" type="sibTrans" cxnId="{F0687402-CDB1-4B40-9001-0F60E515961D}">
      <dgm:prSet/>
      <dgm:spPr/>
      <dgm:t>
        <a:bodyPr/>
        <a:lstStyle/>
        <a:p>
          <a:endParaRPr lang="en-US"/>
        </a:p>
      </dgm:t>
    </dgm:pt>
    <dgm:pt modelId="{FC5BDD02-B47B-42C1-86E6-2A1ABC69D420}">
      <dgm:prSet/>
      <dgm:spPr/>
      <dgm:t>
        <a:bodyPr/>
        <a:lstStyle/>
        <a:p>
          <a:pPr>
            <a:defRPr b="1"/>
          </a:pPr>
          <a:r>
            <a:rPr lang="en-US"/>
            <a:t>29 Oct.</a:t>
          </a:r>
        </a:p>
      </dgm:t>
    </dgm:pt>
    <dgm:pt modelId="{476B6FE2-9DEF-4EAC-B791-98D5CD20B862}" type="parTrans" cxnId="{9FC7FB80-EECB-4CF8-BAAF-58C3DAC074D0}">
      <dgm:prSet/>
      <dgm:spPr/>
      <dgm:t>
        <a:bodyPr/>
        <a:lstStyle/>
        <a:p>
          <a:endParaRPr lang="en-US"/>
        </a:p>
      </dgm:t>
    </dgm:pt>
    <dgm:pt modelId="{D5433A10-1708-4637-A0C3-EE80ADB02256}" type="sibTrans" cxnId="{9FC7FB80-EECB-4CF8-BAAF-58C3DAC074D0}">
      <dgm:prSet/>
      <dgm:spPr/>
      <dgm:t>
        <a:bodyPr/>
        <a:lstStyle/>
        <a:p>
          <a:endParaRPr lang="en-US"/>
        </a:p>
      </dgm:t>
    </dgm:pt>
    <dgm:pt modelId="{7BD1A993-8FB4-4248-9A96-D13486E8DDFC}">
      <dgm:prSet/>
      <dgm:spPr/>
      <dgm:t>
        <a:bodyPr/>
        <a:lstStyle/>
        <a:p>
          <a:r>
            <a:rPr lang="en-US"/>
            <a:t>AQO Hot Topics Webinar</a:t>
          </a:r>
        </a:p>
      </dgm:t>
    </dgm:pt>
    <dgm:pt modelId="{0D2364C0-860D-43FA-B9C1-AA933A3E90AB}" type="parTrans" cxnId="{D84580FF-B4AD-4A65-A5B7-57910AB0B78F}">
      <dgm:prSet/>
      <dgm:spPr/>
      <dgm:t>
        <a:bodyPr/>
        <a:lstStyle/>
        <a:p>
          <a:endParaRPr lang="en-US"/>
        </a:p>
      </dgm:t>
    </dgm:pt>
    <dgm:pt modelId="{B97C1125-B557-404B-98BE-E9371D387AAC}" type="sibTrans" cxnId="{D84580FF-B4AD-4A65-A5B7-57910AB0B78F}">
      <dgm:prSet/>
      <dgm:spPr/>
      <dgm:t>
        <a:bodyPr/>
        <a:lstStyle/>
        <a:p>
          <a:endParaRPr lang="en-US"/>
        </a:p>
      </dgm:t>
    </dgm:pt>
    <dgm:pt modelId="{252E7F09-6A85-4F25-A586-332272C18DA9}">
      <dgm:prSet/>
      <dgm:spPr/>
      <dgm:t>
        <a:bodyPr/>
        <a:lstStyle/>
        <a:p>
          <a:pPr>
            <a:defRPr b="1"/>
          </a:pPr>
          <a:r>
            <a:rPr lang="en-US"/>
            <a:t>30 Oct.</a:t>
          </a:r>
        </a:p>
      </dgm:t>
    </dgm:pt>
    <dgm:pt modelId="{96C061DA-689C-4DA7-B3CC-20F0D0304959}" type="parTrans" cxnId="{F31A658A-C244-41E2-8D83-351DB38F2339}">
      <dgm:prSet/>
      <dgm:spPr/>
      <dgm:t>
        <a:bodyPr/>
        <a:lstStyle/>
        <a:p>
          <a:endParaRPr lang="en-US"/>
        </a:p>
      </dgm:t>
    </dgm:pt>
    <dgm:pt modelId="{B0681A37-344A-4475-92E1-7D13DD55865D}" type="sibTrans" cxnId="{F31A658A-C244-41E2-8D83-351DB38F2339}">
      <dgm:prSet/>
      <dgm:spPr/>
      <dgm:t>
        <a:bodyPr/>
        <a:lstStyle/>
        <a:p>
          <a:endParaRPr lang="en-US"/>
        </a:p>
      </dgm:t>
    </dgm:pt>
    <dgm:pt modelId="{569BE2E1-ECE8-4028-87A8-8C83E235370C}">
      <dgm:prSet/>
      <dgm:spPr/>
      <dgm:t>
        <a:bodyPr/>
        <a:lstStyle/>
        <a:p>
          <a:r>
            <a:rPr lang="en-US"/>
            <a:t>Monthly Webinar</a:t>
          </a:r>
        </a:p>
      </dgm:t>
    </dgm:pt>
    <dgm:pt modelId="{FB0E77D7-9DE7-4B5A-8AB8-3B64CE84DA66}" type="parTrans" cxnId="{BCA537BA-385A-4899-909C-07FBF17EC76D}">
      <dgm:prSet/>
      <dgm:spPr/>
      <dgm:t>
        <a:bodyPr/>
        <a:lstStyle/>
        <a:p>
          <a:endParaRPr lang="en-US"/>
        </a:p>
      </dgm:t>
    </dgm:pt>
    <dgm:pt modelId="{762051E1-BE5A-4648-979B-F08FC4525662}" type="sibTrans" cxnId="{BCA537BA-385A-4899-909C-07FBF17EC76D}">
      <dgm:prSet/>
      <dgm:spPr/>
      <dgm:t>
        <a:bodyPr/>
        <a:lstStyle/>
        <a:p>
          <a:endParaRPr lang="en-US"/>
        </a:p>
      </dgm:t>
    </dgm:pt>
    <dgm:pt modelId="{4E193199-40D4-42E0-8553-0BC86F95AA98}">
      <dgm:prSet/>
      <dgm:spPr/>
      <dgm:t>
        <a:bodyPr/>
        <a:lstStyle/>
        <a:p>
          <a:pPr>
            <a:defRPr b="1"/>
          </a:pPr>
          <a:r>
            <a:rPr lang="en-US"/>
            <a:t>31 Oct.</a:t>
          </a:r>
        </a:p>
      </dgm:t>
    </dgm:pt>
    <dgm:pt modelId="{E659E901-5068-4D36-AADD-5F63D5154C90}" type="parTrans" cxnId="{21EA63FB-3A2F-48CA-B464-DA62B9753516}">
      <dgm:prSet/>
      <dgm:spPr/>
      <dgm:t>
        <a:bodyPr/>
        <a:lstStyle/>
        <a:p>
          <a:endParaRPr lang="en-US"/>
        </a:p>
      </dgm:t>
    </dgm:pt>
    <dgm:pt modelId="{C7DE9F9B-FE8A-4F64-BF33-689DFFC3960C}" type="sibTrans" cxnId="{21EA63FB-3A2F-48CA-B464-DA62B9753516}">
      <dgm:prSet/>
      <dgm:spPr/>
      <dgm:t>
        <a:bodyPr/>
        <a:lstStyle/>
        <a:p>
          <a:endParaRPr lang="en-US"/>
        </a:p>
      </dgm:t>
    </dgm:pt>
    <dgm:pt modelId="{4EBA0C58-281A-4682-A4D2-08F7CAC91199}">
      <dgm:prSet/>
      <dgm:spPr/>
      <dgm:t>
        <a:bodyPr/>
        <a:lstStyle/>
        <a:p>
          <a:r>
            <a:rPr lang="en-US"/>
            <a:t>Q3 Data Entry Deadline</a:t>
          </a:r>
        </a:p>
      </dgm:t>
    </dgm:pt>
    <dgm:pt modelId="{E17EDF05-5D46-4C73-9BA1-6067355AC2CB}" type="parTrans" cxnId="{395A6E69-CEB2-4AF2-82FC-C204E67C7E3E}">
      <dgm:prSet/>
      <dgm:spPr/>
      <dgm:t>
        <a:bodyPr/>
        <a:lstStyle/>
        <a:p>
          <a:endParaRPr lang="en-US"/>
        </a:p>
      </dgm:t>
    </dgm:pt>
    <dgm:pt modelId="{EF4C4797-CAF7-4C25-9514-E9430164CAB8}" type="sibTrans" cxnId="{395A6E69-CEB2-4AF2-82FC-C204E67C7E3E}">
      <dgm:prSet/>
      <dgm:spPr/>
      <dgm:t>
        <a:bodyPr/>
        <a:lstStyle/>
        <a:p>
          <a:endParaRPr lang="en-US"/>
        </a:p>
      </dgm:t>
    </dgm:pt>
    <dgm:pt modelId="{3C6BB078-7F5A-4787-BBF0-BC29F5834EFD}" type="pres">
      <dgm:prSet presAssocID="{9E72F543-7B06-4D9A-BA56-8123161CAD8C}" presName="root" presStyleCnt="0">
        <dgm:presLayoutVars>
          <dgm:chMax/>
          <dgm:chPref/>
          <dgm:animLvl val="lvl"/>
        </dgm:presLayoutVars>
      </dgm:prSet>
      <dgm:spPr/>
    </dgm:pt>
    <dgm:pt modelId="{13A0DED6-695B-47E0-A6D6-DE0F9435C292}" type="pres">
      <dgm:prSet presAssocID="{9E72F543-7B06-4D9A-BA56-8123161CAD8C}" presName="divider" presStyleLbl="fgAcc1" presStyleIdx="0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317F932A-4837-45F2-8B8F-218834320214}" type="pres">
      <dgm:prSet presAssocID="{9E72F543-7B06-4D9A-BA56-8123161CAD8C}" presName="nodes" presStyleCnt="0">
        <dgm:presLayoutVars>
          <dgm:chMax/>
          <dgm:chPref/>
          <dgm:animLvl val="lvl"/>
        </dgm:presLayoutVars>
      </dgm:prSet>
      <dgm:spPr/>
    </dgm:pt>
    <dgm:pt modelId="{8983C863-6F46-4ABD-BFFC-97C606C02D87}" type="pres">
      <dgm:prSet presAssocID="{F80B8191-5F82-41A8-BA57-37A783538A13}" presName="composite" presStyleCnt="0"/>
      <dgm:spPr/>
    </dgm:pt>
    <dgm:pt modelId="{9F131AED-D0C7-4D20-B399-252BEE9521B0}" type="pres">
      <dgm:prSet presAssocID="{F80B8191-5F82-41A8-BA57-37A783538A13}" presName="ConnectorPoint" presStyleLbl="lnNode1" presStyleIdx="0" presStyleCnt="4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44977A8-A16E-4569-8C56-35BA195C413D}" type="pres">
      <dgm:prSet presAssocID="{F80B8191-5F82-41A8-BA57-37A783538A13}" presName="DropPinPlaceHolder" presStyleCnt="0"/>
      <dgm:spPr/>
    </dgm:pt>
    <dgm:pt modelId="{6EFBA325-91BF-4FBB-8D5D-282652F7FC09}" type="pres">
      <dgm:prSet presAssocID="{F80B8191-5F82-41A8-BA57-37A783538A13}" presName="DropPin" presStyleLbl="alignNode1" presStyleIdx="0" presStyleCnt="4"/>
      <dgm:spPr/>
    </dgm:pt>
    <dgm:pt modelId="{FB26C90A-7E05-487A-AD4C-98688FC7E24D}" type="pres">
      <dgm:prSet presAssocID="{F80B8191-5F82-41A8-BA57-37A783538A13}" presName="Ellipse" presStyleLbl="fgAcc1" presStyleIdx="1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8636BF4-7AF0-4128-99AA-EEAA6CDBD520}" type="pres">
      <dgm:prSet presAssocID="{F80B8191-5F82-41A8-BA57-37A783538A13}" presName="L2TextContainer" presStyleLbl="revTx" presStyleIdx="0" presStyleCnt="8">
        <dgm:presLayoutVars>
          <dgm:bulletEnabled val="1"/>
        </dgm:presLayoutVars>
      </dgm:prSet>
      <dgm:spPr/>
    </dgm:pt>
    <dgm:pt modelId="{E4E2E9FE-7FF7-4B17-908B-D80AC3562DAD}" type="pres">
      <dgm:prSet presAssocID="{F80B8191-5F82-41A8-BA57-37A783538A13}" presName="L1TextContainer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DDBEF2B3-67AC-4B09-B794-10ED953D8C0E}" type="pres">
      <dgm:prSet presAssocID="{F80B8191-5F82-41A8-BA57-37A783538A13}" presName="ConnectLine" presStyleLbl="sibTrans1D1" presStyleIdx="0" presStyleCnt="4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26E47F95-6CBC-4CF8-A900-2FB6D44E40CD}" type="pres">
      <dgm:prSet presAssocID="{F80B8191-5F82-41A8-BA57-37A783538A13}" presName="EmptyPlaceHolder" presStyleCnt="0"/>
      <dgm:spPr/>
    </dgm:pt>
    <dgm:pt modelId="{CC58825D-7F00-4CFA-AD19-EBBDE22D05A7}" type="pres">
      <dgm:prSet presAssocID="{215CE71D-73E8-4435-B9F2-84B8A969961F}" presName="spaceBetweenRectangles" presStyleCnt="0"/>
      <dgm:spPr/>
    </dgm:pt>
    <dgm:pt modelId="{06FB68AA-5BF9-49EB-B2DB-5A0122099EEC}" type="pres">
      <dgm:prSet presAssocID="{FC5BDD02-B47B-42C1-86E6-2A1ABC69D420}" presName="composite" presStyleCnt="0"/>
      <dgm:spPr/>
    </dgm:pt>
    <dgm:pt modelId="{0536A578-7121-4C9E-9608-6A954810D862}" type="pres">
      <dgm:prSet presAssocID="{FC5BDD02-B47B-42C1-86E6-2A1ABC69D420}" presName="ConnectorPoint" presStyleLbl="lnNode1" presStyleIdx="1" presStyleCnt="4"/>
      <dgm:spPr>
        <a:solidFill>
          <a:schemeClr val="accent2">
            <a:hueOff val="-485121"/>
            <a:satOff val="-27976"/>
            <a:lumOff val="287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76F2B5C-C956-4286-84BA-2D2CE2E7A185}" type="pres">
      <dgm:prSet presAssocID="{FC5BDD02-B47B-42C1-86E6-2A1ABC69D420}" presName="DropPinPlaceHolder" presStyleCnt="0"/>
      <dgm:spPr/>
    </dgm:pt>
    <dgm:pt modelId="{4327019F-9840-4DC3-B461-FE7029667849}" type="pres">
      <dgm:prSet presAssocID="{FC5BDD02-B47B-42C1-86E6-2A1ABC69D420}" presName="DropPin" presStyleLbl="alignNode1" presStyleIdx="1" presStyleCnt="4"/>
      <dgm:spPr/>
    </dgm:pt>
    <dgm:pt modelId="{19B06ADD-2A76-4BC4-8972-5A7535979CE0}" type="pres">
      <dgm:prSet presAssocID="{FC5BDD02-B47B-42C1-86E6-2A1ABC69D420}" presName="Ellipse" presStyleLbl="fgAcc1" presStyleIdx="2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E14E732F-1445-4EA1-9DD7-A56A7A897319}" type="pres">
      <dgm:prSet presAssocID="{FC5BDD02-B47B-42C1-86E6-2A1ABC69D420}" presName="L2TextContainer" presStyleLbl="revTx" presStyleIdx="2" presStyleCnt="8">
        <dgm:presLayoutVars>
          <dgm:bulletEnabled val="1"/>
        </dgm:presLayoutVars>
      </dgm:prSet>
      <dgm:spPr/>
    </dgm:pt>
    <dgm:pt modelId="{0B2C5864-A795-4C5D-8FB3-71791BF238D4}" type="pres">
      <dgm:prSet presAssocID="{FC5BDD02-B47B-42C1-86E6-2A1ABC69D420}" presName="L1TextContainer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2EA0F3DA-BFFB-45C2-BFAD-5B4B2C869707}" type="pres">
      <dgm:prSet presAssocID="{FC5BDD02-B47B-42C1-86E6-2A1ABC69D420}" presName="ConnectLine" presStyleLbl="sibTrans1D1" presStyleIdx="1" presStyleCnt="4"/>
      <dgm:spPr>
        <a:noFill/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dash"/>
          <a:miter lim="800000"/>
        </a:ln>
        <a:effectLst/>
      </dgm:spPr>
    </dgm:pt>
    <dgm:pt modelId="{CBA54562-84FA-412A-BDEE-47DB8F63712B}" type="pres">
      <dgm:prSet presAssocID="{FC5BDD02-B47B-42C1-86E6-2A1ABC69D420}" presName="EmptyPlaceHolder" presStyleCnt="0"/>
      <dgm:spPr/>
    </dgm:pt>
    <dgm:pt modelId="{7E98A8EF-B7E5-445F-8981-1C2F528FFD75}" type="pres">
      <dgm:prSet presAssocID="{D5433A10-1708-4637-A0C3-EE80ADB02256}" presName="spaceBetweenRectangles" presStyleCnt="0"/>
      <dgm:spPr/>
    </dgm:pt>
    <dgm:pt modelId="{9A2D4778-E6C1-483B-8A01-1FDD4DDCDDF3}" type="pres">
      <dgm:prSet presAssocID="{252E7F09-6A85-4F25-A586-332272C18DA9}" presName="composite" presStyleCnt="0"/>
      <dgm:spPr/>
    </dgm:pt>
    <dgm:pt modelId="{7730DD19-2353-4142-B0E2-F3A8267CF08B}" type="pres">
      <dgm:prSet presAssocID="{252E7F09-6A85-4F25-A586-332272C18DA9}" presName="ConnectorPoint" presStyleLbl="lnNode1" presStyleIdx="2" presStyleCnt="4"/>
      <dgm:spPr>
        <a:solidFill>
          <a:schemeClr val="accent2">
            <a:hueOff val="-970242"/>
            <a:satOff val="-55952"/>
            <a:lumOff val="575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32E2239-4E5A-45F6-ADF8-73BD3E8078AB}" type="pres">
      <dgm:prSet presAssocID="{252E7F09-6A85-4F25-A586-332272C18DA9}" presName="DropPinPlaceHolder" presStyleCnt="0"/>
      <dgm:spPr/>
    </dgm:pt>
    <dgm:pt modelId="{73B23474-B1A8-4117-8D82-C954352CED4D}" type="pres">
      <dgm:prSet presAssocID="{252E7F09-6A85-4F25-A586-332272C18DA9}" presName="DropPin" presStyleLbl="alignNode1" presStyleIdx="2" presStyleCnt="4"/>
      <dgm:spPr/>
    </dgm:pt>
    <dgm:pt modelId="{52DE7B12-D75D-4FEC-BAFD-981B4EC256B8}" type="pres">
      <dgm:prSet presAssocID="{252E7F09-6A85-4F25-A586-332272C18DA9}" presName="Ellipse" presStyleLbl="fgAcc1" presStyleIdx="3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E20CFAD4-2788-4DE3-8023-0CA759B1356D}" type="pres">
      <dgm:prSet presAssocID="{252E7F09-6A85-4F25-A586-332272C18DA9}" presName="L2TextContainer" presStyleLbl="revTx" presStyleIdx="4" presStyleCnt="8">
        <dgm:presLayoutVars>
          <dgm:bulletEnabled val="1"/>
        </dgm:presLayoutVars>
      </dgm:prSet>
      <dgm:spPr/>
    </dgm:pt>
    <dgm:pt modelId="{41569D9F-5C1B-4205-95AE-705A38C9DF3C}" type="pres">
      <dgm:prSet presAssocID="{252E7F09-6A85-4F25-A586-332272C18DA9}" presName="L1TextContainer" presStyleLbl="revTx" presStyleIdx="5" presStyleCnt="8">
        <dgm:presLayoutVars>
          <dgm:chMax val="1"/>
          <dgm:chPref val="1"/>
          <dgm:bulletEnabled val="1"/>
        </dgm:presLayoutVars>
      </dgm:prSet>
      <dgm:spPr/>
    </dgm:pt>
    <dgm:pt modelId="{0FDB42E3-C52D-4ED2-A5C4-0043819A9136}" type="pres">
      <dgm:prSet presAssocID="{252E7F09-6A85-4F25-A586-332272C18DA9}" presName="ConnectLine" presStyleLbl="sibTrans1D1" presStyleIdx="2" presStyleCnt="4"/>
      <dgm:spPr>
        <a:noFill/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dash"/>
          <a:miter lim="800000"/>
        </a:ln>
        <a:effectLst/>
      </dgm:spPr>
    </dgm:pt>
    <dgm:pt modelId="{6462D22F-EF7A-4D81-8054-1659462CB290}" type="pres">
      <dgm:prSet presAssocID="{252E7F09-6A85-4F25-A586-332272C18DA9}" presName="EmptyPlaceHolder" presStyleCnt="0"/>
      <dgm:spPr/>
    </dgm:pt>
    <dgm:pt modelId="{50E0E2D4-2CB0-4F31-9A97-DEBEA1486A56}" type="pres">
      <dgm:prSet presAssocID="{B0681A37-344A-4475-92E1-7D13DD55865D}" presName="spaceBetweenRectangles" presStyleCnt="0"/>
      <dgm:spPr/>
    </dgm:pt>
    <dgm:pt modelId="{D9F392FB-97A7-438A-9389-CB727C77171E}" type="pres">
      <dgm:prSet presAssocID="{4E193199-40D4-42E0-8553-0BC86F95AA98}" presName="composite" presStyleCnt="0"/>
      <dgm:spPr/>
    </dgm:pt>
    <dgm:pt modelId="{86B4661A-1D61-4D4F-B2A8-193F4C1D7160}" type="pres">
      <dgm:prSet presAssocID="{4E193199-40D4-42E0-8553-0BC86F95AA98}" presName="ConnectorPoint" presStyleLbl="lnNode1" presStyleIdx="3" presStyleCnt="4"/>
      <dgm:spPr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9E45189-ECF0-453D-A1E6-4C2F9BD2B720}" type="pres">
      <dgm:prSet presAssocID="{4E193199-40D4-42E0-8553-0BC86F95AA98}" presName="DropPinPlaceHolder" presStyleCnt="0"/>
      <dgm:spPr/>
    </dgm:pt>
    <dgm:pt modelId="{9F27C3E6-176C-4D95-98AE-6C79BC670C61}" type="pres">
      <dgm:prSet presAssocID="{4E193199-40D4-42E0-8553-0BC86F95AA98}" presName="DropPin" presStyleLbl="alignNode1" presStyleIdx="3" presStyleCnt="4"/>
      <dgm:spPr/>
    </dgm:pt>
    <dgm:pt modelId="{15D7F727-7A1F-4B06-97F8-BB39CA0C9E7F}" type="pres">
      <dgm:prSet presAssocID="{4E193199-40D4-42E0-8553-0BC86F95AA98}" presName="Ellipse" presStyleLbl="fgAcc1" presStyleIdx="4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6290D34-5895-4CCA-9601-A91C2F975335}" type="pres">
      <dgm:prSet presAssocID="{4E193199-40D4-42E0-8553-0BC86F95AA98}" presName="L2TextContainer" presStyleLbl="revTx" presStyleIdx="6" presStyleCnt="8">
        <dgm:presLayoutVars>
          <dgm:bulletEnabled val="1"/>
        </dgm:presLayoutVars>
      </dgm:prSet>
      <dgm:spPr/>
    </dgm:pt>
    <dgm:pt modelId="{7A1CDCB8-9890-4763-9CDC-A17D7FF07907}" type="pres">
      <dgm:prSet presAssocID="{4E193199-40D4-42E0-8553-0BC86F95AA98}" presName="L1TextContainer" presStyleLbl="revTx" presStyleIdx="7" presStyleCnt="8">
        <dgm:presLayoutVars>
          <dgm:chMax val="1"/>
          <dgm:chPref val="1"/>
          <dgm:bulletEnabled val="1"/>
        </dgm:presLayoutVars>
      </dgm:prSet>
      <dgm:spPr/>
    </dgm:pt>
    <dgm:pt modelId="{78E18626-1DE8-4ED7-BE5E-6FDFF0B0B33A}" type="pres">
      <dgm:prSet presAssocID="{4E193199-40D4-42E0-8553-0BC86F95AA98}" presName="ConnectLine" presStyleLbl="sibTrans1D1" presStyleIdx="3" presStyleCnt="4"/>
      <dgm:spPr>
        <a:noFill/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dash"/>
          <a:miter lim="800000"/>
        </a:ln>
        <a:effectLst/>
      </dgm:spPr>
    </dgm:pt>
    <dgm:pt modelId="{B10A3C8F-C5A4-4C84-8E06-558EE323677F}" type="pres">
      <dgm:prSet presAssocID="{4E193199-40D4-42E0-8553-0BC86F95AA98}" presName="EmptyPlaceHolder" presStyleCnt="0"/>
      <dgm:spPr/>
    </dgm:pt>
  </dgm:ptLst>
  <dgm:cxnLst>
    <dgm:cxn modelId="{F0687402-CDB1-4B40-9001-0F60E515961D}" srcId="{F80B8191-5F82-41A8-BA57-37A783538A13}" destId="{2E38C951-B0D7-4652-B101-D02339D61B0F}" srcOrd="0" destOrd="0" parTransId="{465D5583-9387-4782-A1F1-D720325863EE}" sibTransId="{40BA76BB-12B4-4DA6-80AC-98C7554DAEDF}"/>
    <dgm:cxn modelId="{18CE9112-29E5-4A67-B409-705A018D0368}" type="presOf" srcId="{4E193199-40D4-42E0-8553-0BC86F95AA98}" destId="{7A1CDCB8-9890-4763-9CDC-A17D7FF07907}" srcOrd="0" destOrd="0" presId="urn:microsoft.com/office/officeart/2017/3/layout/DropPinTimeline"/>
    <dgm:cxn modelId="{A9969220-A7BA-45F5-92F6-1CE943C47996}" type="presOf" srcId="{252E7F09-6A85-4F25-A586-332272C18DA9}" destId="{41569D9F-5C1B-4205-95AE-705A38C9DF3C}" srcOrd="0" destOrd="0" presId="urn:microsoft.com/office/officeart/2017/3/layout/DropPinTimeline"/>
    <dgm:cxn modelId="{17197C33-C38C-4B10-B914-16348727B2BB}" type="presOf" srcId="{2E38C951-B0D7-4652-B101-D02339D61B0F}" destId="{A8636BF4-7AF0-4128-99AA-EEAA6CDBD520}" srcOrd="0" destOrd="0" presId="urn:microsoft.com/office/officeart/2017/3/layout/DropPinTimeline"/>
    <dgm:cxn modelId="{7CE8115F-3483-4EAF-926E-A3904AC1D498}" type="presOf" srcId="{9E72F543-7B06-4D9A-BA56-8123161CAD8C}" destId="{3C6BB078-7F5A-4787-BBF0-BC29F5834EFD}" srcOrd="0" destOrd="0" presId="urn:microsoft.com/office/officeart/2017/3/layout/DropPinTimeline"/>
    <dgm:cxn modelId="{395A6E69-CEB2-4AF2-82FC-C204E67C7E3E}" srcId="{4E193199-40D4-42E0-8553-0BC86F95AA98}" destId="{4EBA0C58-281A-4682-A4D2-08F7CAC91199}" srcOrd="0" destOrd="0" parTransId="{E17EDF05-5D46-4C73-9BA1-6067355AC2CB}" sibTransId="{EF4C4797-CAF7-4C25-9514-E9430164CAB8}"/>
    <dgm:cxn modelId="{08B7304B-D635-494F-90F4-684E98DE9520}" type="presOf" srcId="{4EBA0C58-281A-4682-A4D2-08F7CAC91199}" destId="{A6290D34-5895-4CCA-9601-A91C2F975335}" srcOrd="0" destOrd="0" presId="urn:microsoft.com/office/officeart/2017/3/layout/DropPinTimeline"/>
    <dgm:cxn modelId="{2098F56C-FB22-4378-94EB-14850936347A}" type="presOf" srcId="{569BE2E1-ECE8-4028-87A8-8C83E235370C}" destId="{E20CFAD4-2788-4DE3-8023-0CA759B1356D}" srcOrd="0" destOrd="0" presId="urn:microsoft.com/office/officeart/2017/3/layout/DropPinTimeline"/>
    <dgm:cxn modelId="{AF220170-3048-42E4-9ADE-1B9AB24B1E0D}" type="presOf" srcId="{7BD1A993-8FB4-4248-9A96-D13486E8DDFC}" destId="{E14E732F-1445-4EA1-9DD7-A56A7A897319}" srcOrd="0" destOrd="0" presId="urn:microsoft.com/office/officeart/2017/3/layout/DropPinTimeline"/>
    <dgm:cxn modelId="{9FC7FB80-EECB-4CF8-BAAF-58C3DAC074D0}" srcId="{9E72F543-7B06-4D9A-BA56-8123161CAD8C}" destId="{FC5BDD02-B47B-42C1-86E6-2A1ABC69D420}" srcOrd="1" destOrd="0" parTransId="{476B6FE2-9DEF-4EAC-B791-98D5CD20B862}" sibTransId="{D5433A10-1708-4637-A0C3-EE80ADB02256}"/>
    <dgm:cxn modelId="{B304F982-B872-4283-B957-40AE041A6FA2}" type="presOf" srcId="{FC5BDD02-B47B-42C1-86E6-2A1ABC69D420}" destId="{0B2C5864-A795-4C5D-8FB3-71791BF238D4}" srcOrd="0" destOrd="0" presId="urn:microsoft.com/office/officeart/2017/3/layout/DropPinTimeline"/>
    <dgm:cxn modelId="{F31A658A-C244-41E2-8D83-351DB38F2339}" srcId="{9E72F543-7B06-4D9A-BA56-8123161CAD8C}" destId="{252E7F09-6A85-4F25-A586-332272C18DA9}" srcOrd="2" destOrd="0" parTransId="{96C061DA-689C-4DA7-B3CC-20F0D0304959}" sibTransId="{B0681A37-344A-4475-92E1-7D13DD55865D}"/>
    <dgm:cxn modelId="{BCA537BA-385A-4899-909C-07FBF17EC76D}" srcId="{252E7F09-6A85-4F25-A586-332272C18DA9}" destId="{569BE2E1-ECE8-4028-87A8-8C83E235370C}" srcOrd="0" destOrd="0" parTransId="{FB0E77D7-9DE7-4B5A-8AB8-3B64CE84DA66}" sibTransId="{762051E1-BE5A-4648-979B-F08FC4525662}"/>
    <dgm:cxn modelId="{DA6BEFD7-A8E5-481D-B006-ECDF7AB122F3}" srcId="{9E72F543-7B06-4D9A-BA56-8123161CAD8C}" destId="{F80B8191-5F82-41A8-BA57-37A783538A13}" srcOrd="0" destOrd="0" parTransId="{3887A961-3D9C-450E-A4F6-0272EBAEBF51}" sibTransId="{215CE71D-73E8-4435-B9F2-84B8A969961F}"/>
    <dgm:cxn modelId="{EA3BBAE1-993A-4520-8F00-D4088B3C9D2A}" type="presOf" srcId="{F80B8191-5F82-41A8-BA57-37A783538A13}" destId="{E4E2E9FE-7FF7-4B17-908B-D80AC3562DAD}" srcOrd="0" destOrd="0" presId="urn:microsoft.com/office/officeart/2017/3/layout/DropPinTimeline"/>
    <dgm:cxn modelId="{21EA63FB-3A2F-48CA-B464-DA62B9753516}" srcId="{9E72F543-7B06-4D9A-BA56-8123161CAD8C}" destId="{4E193199-40D4-42E0-8553-0BC86F95AA98}" srcOrd="3" destOrd="0" parTransId="{E659E901-5068-4D36-AADD-5F63D5154C90}" sibTransId="{C7DE9F9B-FE8A-4F64-BF33-689DFFC3960C}"/>
    <dgm:cxn modelId="{D84580FF-B4AD-4A65-A5B7-57910AB0B78F}" srcId="{FC5BDD02-B47B-42C1-86E6-2A1ABC69D420}" destId="{7BD1A993-8FB4-4248-9A96-D13486E8DDFC}" srcOrd="0" destOrd="0" parTransId="{0D2364C0-860D-43FA-B9C1-AA933A3E90AB}" sibTransId="{B97C1125-B557-404B-98BE-E9371D387AAC}"/>
    <dgm:cxn modelId="{87A2589C-D0D0-4FC5-900F-BD461E4DA157}" type="presParOf" srcId="{3C6BB078-7F5A-4787-BBF0-BC29F5834EFD}" destId="{13A0DED6-695B-47E0-A6D6-DE0F9435C292}" srcOrd="0" destOrd="0" presId="urn:microsoft.com/office/officeart/2017/3/layout/DropPinTimeline"/>
    <dgm:cxn modelId="{F2A6C6A8-714C-4169-9153-85F2DB53C189}" type="presParOf" srcId="{3C6BB078-7F5A-4787-BBF0-BC29F5834EFD}" destId="{317F932A-4837-45F2-8B8F-218834320214}" srcOrd="1" destOrd="0" presId="urn:microsoft.com/office/officeart/2017/3/layout/DropPinTimeline"/>
    <dgm:cxn modelId="{339ED008-9606-45B3-ABF9-1DC8B1726A1B}" type="presParOf" srcId="{317F932A-4837-45F2-8B8F-218834320214}" destId="{8983C863-6F46-4ABD-BFFC-97C606C02D87}" srcOrd="0" destOrd="0" presId="urn:microsoft.com/office/officeart/2017/3/layout/DropPinTimeline"/>
    <dgm:cxn modelId="{E06D5599-5875-4601-9DB9-73DE8DA6742A}" type="presParOf" srcId="{8983C863-6F46-4ABD-BFFC-97C606C02D87}" destId="{9F131AED-D0C7-4D20-B399-252BEE9521B0}" srcOrd="0" destOrd="0" presId="urn:microsoft.com/office/officeart/2017/3/layout/DropPinTimeline"/>
    <dgm:cxn modelId="{0993741F-F0D5-44CA-8A0E-9C46DA66FD04}" type="presParOf" srcId="{8983C863-6F46-4ABD-BFFC-97C606C02D87}" destId="{644977A8-A16E-4569-8C56-35BA195C413D}" srcOrd="1" destOrd="0" presId="urn:microsoft.com/office/officeart/2017/3/layout/DropPinTimeline"/>
    <dgm:cxn modelId="{E8953CBA-F327-4684-8F65-A14BC01D7B69}" type="presParOf" srcId="{644977A8-A16E-4569-8C56-35BA195C413D}" destId="{6EFBA325-91BF-4FBB-8D5D-282652F7FC09}" srcOrd="0" destOrd="0" presId="urn:microsoft.com/office/officeart/2017/3/layout/DropPinTimeline"/>
    <dgm:cxn modelId="{6F3FCD42-640C-4DBC-B179-AAFAA1B69C60}" type="presParOf" srcId="{644977A8-A16E-4569-8C56-35BA195C413D}" destId="{FB26C90A-7E05-487A-AD4C-98688FC7E24D}" srcOrd="1" destOrd="0" presId="urn:microsoft.com/office/officeart/2017/3/layout/DropPinTimeline"/>
    <dgm:cxn modelId="{2D46683D-CD14-4E24-88CF-F4FB5550BC82}" type="presParOf" srcId="{8983C863-6F46-4ABD-BFFC-97C606C02D87}" destId="{A8636BF4-7AF0-4128-99AA-EEAA6CDBD520}" srcOrd="2" destOrd="0" presId="urn:microsoft.com/office/officeart/2017/3/layout/DropPinTimeline"/>
    <dgm:cxn modelId="{714E7375-9AF2-4806-97A6-B9F25230ADF4}" type="presParOf" srcId="{8983C863-6F46-4ABD-BFFC-97C606C02D87}" destId="{E4E2E9FE-7FF7-4B17-908B-D80AC3562DAD}" srcOrd="3" destOrd="0" presId="urn:microsoft.com/office/officeart/2017/3/layout/DropPinTimeline"/>
    <dgm:cxn modelId="{0FCC9B45-EDEB-4CB9-9BE0-FA31B4F3CB0E}" type="presParOf" srcId="{8983C863-6F46-4ABD-BFFC-97C606C02D87}" destId="{DDBEF2B3-67AC-4B09-B794-10ED953D8C0E}" srcOrd="4" destOrd="0" presId="urn:microsoft.com/office/officeart/2017/3/layout/DropPinTimeline"/>
    <dgm:cxn modelId="{0E3C2A7A-99EC-4509-B623-3DB0EBCC6BF3}" type="presParOf" srcId="{8983C863-6F46-4ABD-BFFC-97C606C02D87}" destId="{26E47F95-6CBC-4CF8-A900-2FB6D44E40CD}" srcOrd="5" destOrd="0" presId="urn:microsoft.com/office/officeart/2017/3/layout/DropPinTimeline"/>
    <dgm:cxn modelId="{7F58DEDF-D83A-4959-8069-CE164434DE4B}" type="presParOf" srcId="{317F932A-4837-45F2-8B8F-218834320214}" destId="{CC58825D-7F00-4CFA-AD19-EBBDE22D05A7}" srcOrd="1" destOrd="0" presId="urn:microsoft.com/office/officeart/2017/3/layout/DropPinTimeline"/>
    <dgm:cxn modelId="{2C15EB60-0E2E-4278-A3C5-8E07D11E1927}" type="presParOf" srcId="{317F932A-4837-45F2-8B8F-218834320214}" destId="{06FB68AA-5BF9-49EB-B2DB-5A0122099EEC}" srcOrd="2" destOrd="0" presId="urn:microsoft.com/office/officeart/2017/3/layout/DropPinTimeline"/>
    <dgm:cxn modelId="{1BF2FFBA-9691-4EF8-A43D-3A5C04EACA95}" type="presParOf" srcId="{06FB68AA-5BF9-49EB-B2DB-5A0122099EEC}" destId="{0536A578-7121-4C9E-9608-6A954810D862}" srcOrd="0" destOrd="0" presId="urn:microsoft.com/office/officeart/2017/3/layout/DropPinTimeline"/>
    <dgm:cxn modelId="{B9004CA1-DE31-4BBD-8878-743DC5BD153D}" type="presParOf" srcId="{06FB68AA-5BF9-49EB-B2DB-5A0122099EEC}" destId="{076F2B5C-C956-4286-84BA-2D2CE2E7A185}" srcOrd="1" destOrd="0" presId="urn:microsoft.com/office/officeart/2017/3/layout/DropPinTimeline"/>
    <dgm:cxn modelId="{07206303-3596-4036-A375-6293EAEA784A}" type="presParOf" srcId="{076F2B5C-C956-4286-84BA-2D2CE2E7A185}" destId="{4327019F-9840-4DC3-B461-FE7029667849}" srcOrd="0" destOrd="0" presId="urn:microsoft.com/office/officeart/2017/3/layout/DropPinTimeline"/>
    <dgm:cxn modelId="{9F171C15-8657-40DA-8F10-984DE2DF1DA4}" type="presParOf" srcId="{076F2B5C-C956-4286-84BA-2D2CE2E7A185}" destId="{19B06ADD-2A76-4BC4-8972-5A7535979CE0}" srcOrd="1" destOrd="0" presId="urn:microsoft.com/office/officeart/2017/3/layout/DropPinTimeline"/>
    <dgm:cxn modelId="{018B916C-57D5-4A3D-A436-1A2E26717C26}" type="presParOf" srcId="{06FB68AA-5BF9-49EB-B2DB-5A0122099EEC}" destId="{E14E732F-1445-4EA1-9DD7-A56A7A897319}" srcOrd="2" destOrd="0" presId="urn:microsoft.com/office/officeart/2017/3/layout/DropPinTimeline"/>
    <dgm:cxn modelId="{71E73229-3673-4222-B11E-99FE7C875E4D}" type="presParOf" srcId="{06FB68AA-5BF9-49EB-B2DB-5A0122099EEC}" destId="{0B2C5864-A795-4C5D-8FB3-71791BF238D4}" srcOrd="3" destOrd="0" presId="urn:microsoft.com/office/officeart/2017/3/layout/DropPinTimeline"/>
    <dgm:cxn modelId="{72B5DA0E-F707-4BE9-9495-D23200F84D3D}" type="presParOf" srcId="{06FB68AA-5BF9-49EB-B2DB-5A0122099EEC}" destId="{2EA0F3DA-BFFB-45C2-BFAD-5B4B2C869707}" srcOrd="4" destOrd="0" presId="urn:microsoft.com/office/officeart/2017/3/layout/DropPinTimeline"/>
    <dgm:cxn modelId="{C9C77E43-080E-4942-ABB9-9DC777C2A59F}" type="presParOf" srcId="{06FB68AA-5BF9-49EB-B2DB-5A0122099EEC}" destId="{CBA54562-84FA-412A-BDEE-47DB8F63712B}" srcOrd="5" destOrd="0" presId="urn:microsoft.com/office/officeart/2017/3/layout/DropPinTimeline"/>
    <dgm:cxn modelId="{AD073252-FA41-43BD-87CC-3BF15A37255F}" type="presParOf" srcId="{317F932A-4837-45F2-8B8F-218834320214}" destId="{7E98A8EF-B7E5-445F-8981-1C2F528FFD75}" srcOrd="3" destOrd="0" presId="urn:microsoft.com/office/officeart/2017/3/layout/DropPinTimeline"/>
    <dgm:cxn modelId="{EA35E64C-EBF1-4046-99B3-7A58D554D228}" type="presParOf" srcId="{317F932A-4837-45F2-8B8F-218834320214}" destId="{9A2D4778-E6C1-483B-8A01-1FDD4DDCDDF3}" srcOrd="4" destOrd="0" presId="urn:microsoft.com/office/officeart/2017/3/layout/DropPinTimeline"/>
    <dgm:cxn modelId="{9DEA1F50-63D0-4135-8D39-4FC7FF99C59C}" type="presParOf" srcId="{9A2D4778-E6C1-483B-8A01-1FDD4DDCDDF3}" destId="{7730DD19-2353-4142-B0E2-F3A8267CF08B}" srcOrd="0" destOrd="0" presId="urn:microsoft.com/office/officeart/2017/3/layout/DropPinTimeline"/>
    <dgm:cxn modelId="{D5E23C18-E8BC-4C67-81FB-30CA31A03A1A}" type="presParOf" srcId="{9A2D4778-E6C1-483B-8A01-1FDD4DDCDDF3}" destId="{832E2239-4E5A-45F6-ADF8-73BD3E8078AB}" srcOrd="1" destOrd="0" presId="urn:microsoft.com/office/officeart/2017/3/layout/DropPinTimeline"/>
    <dgm:cxn modelId="{E5621EA8-9C07-4337-BE3B-CBC31052AB7E}" type="presParOf" srcId="{832E2239-4E5A-45F6-ADF8-73BD3E8078AB}" destId="{73B23474-B1A8-4117-8D82-C954352CED4D}" srcOrd="0" destOrd="0" presId="urn:microsoft.com/office/officeart/2017/3/layout/DropPinTimeline"/>
    <dgm:cxn modelId="{88C8FC76-0774-4323-889B-4A5E1E4DEA66}" type="presParOf" srcId="{832E2239-4E5A-45F6-ADF8-73BD3E8078AB}" destId="{52DE7B12-D75D-4FEC-BAFD-981B4EC256B8}" srcOrd="1" destOrd="0" presId="urn:microsoft.com/office/officeart/2017/3/layout/DropPinTimeline"/>
    <dgm:cxn modelId="{0E47977F-9068-4582-88AA-FD9C7677292A}" type="presParOf" srcId="{9A2D4778-E6C1-483B-8A01-1FDD4DDCDDF3}" destId="{E20CFAD4-2788-4DE3-8023-0CA759B1356D}" srcOrd="2" destOrd="0" presId="urn:microsoft.com/office/officeart/2017/3/layout/DropPinTimeline"/>
    <dgm:cxn modelId="{677A46E1-8830-48F1-9BAE-8F780642B7F5}" type="presParOf" srcId="{9A2D4778-E6C1-483B-8A01-1FDD4DDCDDF3}" destId="{41569D9F-5C1B-4205-95AE-705A38C9DF3C}" srcOrd="3" destOrd="0" presId="urn:microsoft.com/office/officeart/2017/3/layout/DropPinTimeline"/>
    <dgm:cxn modelId="{2511C4D5-AFDA-4A1F-B01C-C4ED54E68068}" type="presParOf" srcId="{9A2D4778-E6C1-483B-8A01-1FDD4DDCDDF3}" destId="{0FDB42E3-C52D-4ED2-A5C4-0043819A9136}" srcOrd="4" destOrd="0" presId="urn:microsoft.com/office/officeart/2017/3/layout/DropPinTimeline"/>
    <dgm:cxn modelId="{F639DE97-CBD2-472E-94CD-06FBD1B44CF2}" type="presParOf" srcId="{9A2D4778-E6C1-483B-8A01-1FDD4DDCDDF3}" destId="{6462D22F-EF7A-4D81-8054-1659462CB290}" srcOrd="5" destOrd="0" presId="urn:microsoft.com/office/officeart/2017/3/layout/DropPinTimeline"/>
    <dgm:cxn modelId="{B0A71110-7B95-4947-AFBD-13B1E34459DA}" type="presParOf" srcId="{317F932A-4837-45F2-8B8F-218834320214}" destId="{50E0E2D4-2CB0-4F31-9A97-DEBEA1486A56}" srcOrd="5" destOrd="0" presId="urn:microsoft.com/office/officeart/2017/3/layout/DropPinTimeline"/>
    <dgm:cxn modelId="{C25BCE4F-0C86-46FB-9A91-AA135E0E7332}" type="presParOf" srcId="{317F932A-4837-45F2-8B8F-218834320214}" destId="{D9F392FB-97A7-438A-9389-CB727C77171E}" srcOrd="6" destOrd="0" presId="urn:microsoft.com/office/officeart/2017/3/layout/DropPinTimeline"/>
    <dgm:cxn modelId="{F97390BE-3268-4177-AACA-031F59B8E24D}" type="presParOf" srcId="{D9F392FB-97A7-438A-9389-CB727C77171E}" destId="{86B4661A-1D61-4D4F-B2A8-193F4C1D7160}" srcOrd="0" destOrd="0" presId="urn:microsoft.com/office/officeart/2017/3/layout/DropPinTimeline"/>
    <dgm:cxn modelId="{FF9BFC22-2797-4893-8FFC-2F52FDC64518}" type="presParOf" srcId="{D9F392FB-97A7-438A-9389-CB727C77171E}" destId="{69E45189-ECF0-453D-A1E6-4C2F9BD2B720}" srcOrd="1" destOrd="0" presId="urn:microsoft.com/office/officeart/2017/3/layout/DropPinTimeline"/>
    <dgm:cxn modelId="{FF50CA5D-7808-4841-867A-0633DF64071C}" type="presParOf" srcId="{69E45189-ECF0-453D-A1E6-4C2F9BD2B720}" destId="{9F27C3E6-176C-4D95-98AE-6C79BC670C61}" srcOrd="0" destOrd="0" presId="urn:microsoft.com/office/officeart/2017/3/layout/DropPinTimeline"/>
    <dgm:cxn modelId="{29682D3E-4F15-493A-994C-45D83569AA0C}" type="presParOf" srcId="{69E45189-ECF0-453D-A1E6-4C2F9BD2B720}" destId="{15D7F727-7A1F-4B06-97F8-BB39CA0C9E7F}" srcOrd="1" destOrd="0" presId="urn:microsoft.com/office/officeart/2017/3/layout/DropPinTimeline"/>
    <dgm:cxn modelId="{5AE88A7C-9B5A-4029-A74B-D5889C149A41}" type="presParOf" srcId="{D9F392FB-97A7-438A-9389-CB727C77171E}" destId="{A6290D34-5895-4CCA-9601-A91C2F975335}" srcOrd="2" destOrd="0" presId="urn:microsoft.com/office/officeart/2017/3/layout/DropPinTimeline"/>
    <dgm:cxn modelId="{2BA3A7BA-790B-4A1F-913D-9E4B2EB4B5EB}" type="presParOf" srcId="{D9F392FB-97A7-438A-9389-CB727C77171E}" destId="{7A1CDCB8-9890-4763-9CDC-A17D7FF07907}" srcOrd="3" destOrd="0" presId="urn:microsoft.com/office/officeart/2017/3/layout/DropPinTimeline"/>
    <dgm:cxn modelId="{8618502B-1B4D-4292-9951-7712281B8197}" type="presParOf" srcId="{D9F392FB-97A7-438A-9389-CB727C77171E}" destId="{78E18626-1DE8-4ED7-BE5E-6FDFF0B0B33A}" srcOrd="4" destOrd="0" presId="urn:microsoft.com/office/officeart/2017/3/layout/DropPinTimeline"/>
    <dgm:cxn modelId="{570F8D30-D71C-4BF6-AB99-F2CC849BAF51}" type="presParOf" srcId="{D9F392FB-97A7-438A-9389-CB727C77171E}" destId="{B10A3C8F-C5A4-4C84-8E06-558EE323677F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95CBF2-4928-4919-95D4-58D61B298425}" type="doc">
      <dgm:prSet loTypeId="urn:microsoft.com/office/officeart/2018/2/layout/IconLabelList" loCatId="icon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AD2BB1B-565B-471E-A146-D5F4D0F2EE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Please use the Q&amp;A Function. </a:t>
          </a:r>
        </a:p>
      </dgm:t>
    </dgm:pt>
    <dgm:pt modelId="{E491799E-5442-4EB3-9DB5-44488EBE9EC8}" type="parTrans" cxnId="{5E5BBD3E-C66E-475B-9937-9B52C18D631C}">
      <dgm:prSet/>
      <dgm:spPr/>
      <dgm:t>
        <a:bodyPr/>
        <a:lstStyle/>
        <a:p>
          <a:endParaRPr lang="en-US"/>
        </a:p>
      </dgm:t>
    </dgm:pt>
    <dgm:pt modelId="{721E1B15-AFF8-41F5-8E54-5BC0E7F93C69}" type="sibTrans" cxnId="{5E5BBD3E-C66E-475B-9937-9B52C18D631C}">
      <dgm:prSet/>
      <dgm:spPr/>
      <dgm:t>
        <a:bodyPr/>
        <a:lstStyle/>
        <a:p>
          <a:endParaRPr lang="en-US"/>
        </a:p>
      </dgm:t>
    </dgm:pt>
    <dgm:pt modelId="{C0CD0FBF-543D-4436-B8DA-5ECD1795C3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 will answer as many questions as possible.</a:t>
          </a:r>
        </a:p>
      </dgm:t>
    </dgm:pt>
    <dgm:pt modelId="{E7777B0F-AC9A-4070-9D71-E5C671F31DBD}" type="parTrans" cxnId="{B7782640-FE7B-4009-8A01-FFE6CB5A1603}">
      <dgm:prSet/>
      <dgm:spPr/>
      <dgm:t>
        <a:bodyPr/>
        <a:lstStyle/>
        <a:p>
          <a:endParaRPr lang="en-US"/>
        </a:p>
      </dgm:t>
    </dgm:pt>
    <dgm:pt modelId="{CF77D339-F713-4635-9F13-A327345E0F98}" type="sibTrans" cxnId="{B7782640-FE7B-4009-8A01-FFE6CB5A1603}">
      <dgm:prSet/>
      <dgm:spPr/>
      <dgm:t>
        <a:bodyPr/>
        <a:lstStyle/>
        <a:p>
          <a:endParaRPr lang="en-US"/>
        </a:p>
      </dgm:t>
    </dgm:pt>
    <dgm:pt modelId="{95BF9C4D-6284-4E52-95AA-220355C704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 encourage your feedback and want to hear from you!</a:t>
          </a:r>
        </a:p>
      </dgm:t>
    </dgm:pt>
    <dgm:pt modelId="{EF73B914-2016-4D97-9A8F-0CAC465C8FF2}" type="parTrans" cxnId="{369F2BEE-77B2-4F0A-82EC-AD3146087C49}">
      <dgm:prSet/>
      <dgm:spPr/>
      <dgm:t>
        <a:bodyPr/>
        <a:lstStyle/>
        <a:p>
          <a:endParaRPr lang="en-US"/>
        </a:p>
      </dgm:t>
    </dgm:pt>
    <dgm:pt modelId="{AC0F2B33-D1D7-4BE6-86B5-F2EF281A165C}" type="sibTrans" cxnId="{369F2BEE-77B2-4F0A-82EC-AD3146087C49}">
      <dgm:prSet/>
      <dgm:spPr/>
      <dgm:t>
        <a:bodyPr/>
        <a:lstStyle/>
        <a:p>
          <a:endParaRPr lang="en-US"/>
        </a:p>
      </dgm:t>
    </dgm:pt>
    <dgm:pt modelId="{8F2C2DC5-F6F6-4B48-AD26-5C8667DBD6A2}" type="pres">
      <dgm:prSet presAssocID="{CD95CBF2-4928-4919-95D4-58D61B298425}" presName="root" presStyleCnt="0">
        <dgm:presLayoutVars>
          <dgm:dir/>
          <dgm:resizeHandles val="exact"/>
        </dgm:presLayoutVars>
      </dgm:prSet>
      <dgm:spPr/>
    </dgm:pt>
    <dgm:pt modelId="{BAE3A25D-5BBC-4950-8989-144E6DD0D399}" type="pres">
      <dgm:prSet presAssocID="{8AD2BB1B-565B-471E-A146-D5F4D0F2EE30}" presName="compNode" presStyleCnt="0"/>
      <dgm:spPr/>
    </dgm:pt>
    <dgm:pt modelId="{A38205E5-801A-4BCC-9A68-3F72F1F8688B}" type="pres">
      <dgm:prSet presAssocID="{8AD2BB1B-565B-471E-A146-D5F4D0F2EE30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6DD6C1AC-3539-4FC9-B99B-7328535A2356}" type="pres">
      <dgm:prSet presAssocID="{8AD2BB1B-565B-471E-A146-D5F4D0F2EE30}" presName="spaceRect" presStyleCnt="0"/>
      <dgm:spPr/>
    </dgm:pt>
    <dgm:pt modelId="{1CFD11F2-2AA9-4ADD-8B30-3C343E125F45}" type="pres">
      <dgm:prSet presAssocID="{8AD2BB1B-565B-471E-A146-D5F4D0F2EE30}" presName="textRect" presStyleLbl="revTx" presStyleIdx="0" presStyleCnt="3">
        <dgm:presLayoutVars>
          <dgm:chMax val="1"/>
          <dgm:chPref val="1"/>
        </dgm:presLayoutVars>
      </dgm:prSet>
      <dgm:spPr/>
    </dgm:pt>
    <dgm:pt modelId="{DCF3A6AD-715B-432C-A753-73F0F03EDFDF}" type="pres">
      <dgm:prSet presAssocID="{721E1B15-AFF8-41F5-8E54-5BC0E7F93C69}" presName="sibTrans" presStyleCnt="0"/>
      <dgm:spPr/>
    </dgm:pt>
    <dgm:pt modelId="{BBDF5BFA-A401-4CD1-AAB3-3A906697E0F2}" type="pres">
      <dgm:prSet presAssocID="{C0CD0FBF-543D-4436-B8DA-5ECD1795C338}" presName="compNode" presStyleCnt="0"/>
      <dgm:spPr/>
    </dgm:pt>
    <dgm:pt modelId="{584EA4D5-FEBD-464D-A569-92692596F9A0}" type="pres">
      <dgm:prSet presAssocID="{C0CD0FBF-543D-4436-B8DA-5ECD1795C338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C5ABF17-DA57-4093-90EE-3FFB5A759435}" type="pres">
      <dgm:prSet presAssocID="{C0CD0FBF-543D-4436-B8DA-5ECD1795C338}" presName="spaceRect" presStyleCnt="0"/>
      <dgm:spPr/>
    </dgm:pt>
    <dgm:pt modelId="{DB490DAC-D120-4BC8-917A-AC6E3D9FEABC}" type="pres">
      <dgm:prSet presAssocID="{C0CD0FBF-543D-4436-B8DA-5ECD1795C338}" presName="textRect" presStyleLbl="revTx" presStyleIdx="1" presStyleCnt="3">
        <dgm:presLayoutVars>
          <dgm:chMax val="1"/>
          <dgm:chPref val="1"/>
        </dgm:presLayoutVars>
      </dgm:prSet>
      <dgm:spPr/>
    </dgm:pt>
    <dgm:pt modelId="{A8637F5C-327A-4ED5-859D-101FF2ABE577}" type="pres">
      <dgm:prSet presAssocID="{CF77D339-F713-4635-9F13-A327345E0F98}" presName="sibTrans" presStyleCnt="0"/>
      <dgm:spPr/>
    </dgm:pt>
    <dgm:pt modelId="{5420B963-F630-4274-AAB6-C672877C4008}" type="pres">
      <dgm:prSet presAssocID="{95BF9C4D-6284-4E52-95AA-220355C704B4}" presName="compNode" presStyleCnt="0"/>
      <dgm:spPr/>
    </dgm:pt>
    <dgm:pt modelId="{D10E412F-6794-4BD9-9183-5906AC4BAFD6}" type="pres">
      <dgm:prSet presAssocID="{95BF9C4D-6284-4E52-95AA-220355C704B4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9645A501-A262-44E9-BD44-22A960F1F48A}" type="pres">
      <dgm:prSet presAssocID="{95BF9C4D-6284-4E52-95AA-220355C704B4}" presName="spaceRect" presStyleCnt="0"/>
      <dgm:spPr/>
    </dgm:pt>
    <dgm:pt modelId="{B6A79592-96D3-4478-9D20-0B683DA11DFD}" type="pres">
      <dgm:prSet presAssocID="{95BF9C4D-6284-4E52-95AA-220355C704B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B6FDC0C-1D9C-4F46-A176-10F531A1202E}" type="presOf" srcId="{95BF9C4D-6284-4E52-95AA-220355C704B4}" destId="{B6A79592-96D3-4478-9D20-0B683DA11DFD}" srcOrd="0" destOrd="0" presId="urn:microsoft.com/office/officeart/2018/2/layout/IconLabelList"/>
    <dgm:cxn modelId="{5E5BBD3E-C66E-475B-9937-9B52C18D631C}" srcId="{CD95CBF2-4928-4919-95D4-58D61B298425}" destId="{8AD2BB1B-565B-471E-A146-D5F4D0F2EE30}" srcOrd="0" destOrd="0" parTransId="{E491799E-5442-4EB3-9DB5-44488EBE9EC8}" sibTransId="{721E1B15-AFF8-41F5-8E54-5BC0E7F93C69}"/>
    <dgm:cxn modelId="{B7782640-FE7B-4009-8A01-FFE6CB5A1603}" srcId="{CD95CBF2-4928-4919-95D4-58D61B298425}" destId="{C0CD0FBF-543D-4436-B8DA-5ECD1795C338}" srcOrd="1" destOrd="0" parTransId="{E7777B0F-AC9A-4070-9D71-E5C671F31DBD}" sibTransId="{CF77D339-F713-4635-9F13-A327345E0F98}"/>
    <dgm:cxn modelId="{568FAB44-8B3F-4FFE-B557-148ADCD394D8}" type="presOf" srcId="{CD95CBF2-4928-4919-95D4-58D61B298425}" destId="{8F2C2DC5-F6F6-4B48-AD26-5C8667DBD6A2}" srcOrd="0" destOrd="0" presId="urn:microsoft.com/office/officeart/2018/2/layout/IconLabelList"/>
    <dgm:cxn modelId="{61EDD7B0-8FCC-4E9C-8D8E-34FED4134B8A}" type="presOf" srcId="{8AD2BB1B-565B-471E-A146-D5F4D0F2EE30}" destId="{1CFD11F2-2AA9-4ADD-8B30-3C343E125F45}" srcOrd="0" destOrd="0" presId="urn:microsoft.com/office/officeart/2018/2/layout/IconLabelList"/>
    <dgm:cxn modelId="{72F6FAE8-D9AA-4987-9264-8A7BC3DA5CD6}" type="presOf" srcId="{C0CD0FBF-543D-4436-B8DA-5ECD1795C338}" destId="{DB490DAC-D120-4BC8-917A-AC6E3D9FEABC}" srcOrd="0" destOrd="0" presId="urn:microsoft.com/office/officeart/2018/2/layout/IconLabelList"/>
    <dgm:cxn modelId="{369F2BEE-77B2-4F0A-82EC-AD3146087C49}" srcId="{CD95CBF2-4928-4919-95D4-58D61B298425}" destId="{95BF9C4D-6284-4E52-95AA-220355C704B4}" srcOrd="2" destOrd="0" parTransId="{EF73B914-2016-4D97-9A8F-0CAC465C8FF2}" sibTransId="{AC0F2B33-D1D7-4BE6-86B5-F2EF281A165C}"/>
    <dgm:cxn modelId="{013C3865-4FD2-4AFF-9E17-85B783B0B3A0}" type="presParOf" srcId="{8F2C2DC5-F6F6-4B48-AD26-5C8667DBD6A2}" destId="{BAE3A25D-5BBC-4950-8989-144E6DD0D399}" srcOrd="0" destOrd="0" presId="urn:microsoft.com/office/officeart/2018/2/layout/IconLabelList"/>
    <dgm:cxn modelId="{DC3BFA2B-8557-440D-A4D7-BEFB08ECAD3A}" type="presParOf" srcId="{BAE3A25D-5BBC-4950-8989-144E6DD0D399}" destId="{A38205E5-801A-4BCC-9A68-3F72F1F8688B}" srcOrd="0" destOrd="0" presId="urn:microsoft.com/office/officeart/2018/2/layout/IconLabelList"/>
    <dgm:cxn modelId="{CDCC74A8-E6D9-430F-A561-581B2E665786}" type="presParOf" srcId="{BAE3A25D-5BBC-4950-8989-144E6DD0D399}" destId="{6DD6C1AC-3539-4FC9-B99B-7328535A2356}" srcOrd="1" destOrd="0" presId="urn:microsoft.com/office/officeart/2018/2/layout/IconLabelList"/>
    <dgm:cxn modelId="{2FD161FE-C095-43D4-95E5-634ECB14EE98}" type="presParOf" srcId="{BAE3A25D-5BBC-4950-8989-144E6DD0D399}" destId="{1CFD11F2-2AA9-4ADD-8B30-3C343E125F45}" srcOrd="2" destOrd="0" presId="urn:microsoft.com/office/officeart/2018/2/layout/IconLabelList"/>
    <dgm:cxn modelId="{47E45609-D770-44FD-810E-B3CC83FB3375}" type="presParOf" srcId="{8F2C2DC5-F6F6-4B48-AD26-5C8667DBD6A2}" destId="{DCF3A6AD-715B-432C-A753-73F0F03EDFDF}" srcOrd="1" destOrd="0" presId="urn:microsoft.com/office/officeart/2018/2/layout/IconLabelList"/>
    <dgm:cxn modelId="{A7057452-259F-42B5-99D5-01346157F4FD}" type="presParOf" srcId="{8F2C2DC5-F6F6-4B48-AD26-5C8667DBD6A2}" destId="{BBDF5BFA-A401-4CD1-AAB3-3A906697E0F2}" srcOrd="2" destOrd="0" presId="urn:microsoft.com/office/officeart/2018/2/layout/IconLabelList"/>
    <dgm:cxn modelId="{F4149076-A5C9-48DA-BCB4-DB515A19AE3B}" type="presParOf" srcId="{BBDF5BFA-A401-4CD1-AAB3-3A906697E0F2}" destId="{584EA4D5-FEBD-464D-A569-92692596F9A0}" srcOrd="0" destOrd="0" presId="urn:microsoft.com/office/officeart/2018/2/layout/IconLabelList"/>
    <dgm:cxn modelId="{1D27E52B-693A-4AC7-B197-EB007978882C}" type="presParOf" srcId="{BBDF5BFA-A401-4CD1-AAB3-3A906697E0F2}" destId="{6C5ABF17-DA57-4093-90EE-3FFB5A759435}" srcOrd="1" destOrd="0" presId="urn:microsoft.com/office/officeart/2018/2/layout/IconLabelList"/>
    <dgm:cxn modelId="{45E81D40-43E8-4369-A87B-341D059F6C06}" type="presParOf" srcId="{BBDF5BFA-A401-4CD1-AAB3-3A906697E0F2}" destId="{DB490DAC-D120-4BC8-917A-AC6E3D9FEABC}" srcOrd="2" destOrd="0" presId="urn:microsoft.com/office/officeart/2018/2/layout/IconLabelList"/>
    <dgm:cxn modelId="{C942EA5C-AE15-49BC-B8E6-CFA3A1340C55}" type="presParOf" srcId="{8F2C2DC5-F6F6-4B48-AD26-5C8667DBD6A2}" destId="{A8637F5C-327A-4ED5-859D-101FF2ABE577}" srcOrd="3" destOrd="0" presId="urn:microsoft.com/office/officeart/2018/2/layout/IconLabelList"/>
    <dgm:cxn modelId="{5B5B584D-D66D-4349-8A7D-2BB17D714142}" type="presParOf" srcId="{8F2C2DC5-F6F6-4B48-AD26-5C8667DBD6A2}" destId="{5420B963-F630-4274-AAB6-C672877C4008}" srcOrd="4" destOrd="0" presId="urn:microsoft.com/office/officeart/2018/2/layout/IconLabelList"/>
    <dgm:cxn modelId="{4C2652FB-B79F-4D90-AE42-A8A879EA0129}" type="presParOf" srcId="{5420B963-F630-4274-AAB6-C672877C4008}" destId="{D10E412F-6794-4BD9-9183-5906AC4BAFD6}" srcOrd="0" destOrd="0" presId="urn:microsoft.com/office/officeart/2018/2/layout/IconLabelList"/>
    <dgm:cxn modelId="{2F3375D7-052C-4DC0-968A-375E6C654A92}" type="presParOf" srcId="{5420B963-F630-4274-AAB6-C672877C4008}" destId="{9645A501-A262-44E9-BD44-22A960F1F48A}" srcOrd="1" destOrd="0" presId="urn:microsoft.com/office/officeart/2018/2/layout/IconLabelList"/>
    <dgm:cxn modelId="{5AD98458-EFB9-4C39-BAC7-6329540F7567}" type="presParOf" srcId="{5420B963-F630-4274-AAB6-C672877C4008}" destId="{B6A79592-96D3-4478-9D20-0B683DA11DF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0DED6-695B-47E0-A6D6-DE0F9435C292}">
      <dsp:nvSpPr>
        <dsp:cNvPr id="0" name=""/>
        <dsp:cNvSpPr/>
      </dsp:nvSpPr>
      <dsp:spPr>
        <a:xfrm>
          <a:off x="0" y="1974438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BA325-91BF-4FBB-8D5D-282652F7FC09}">
      <dsp:nvSpPr>
        <dsp:cNvPr id="0" name=""/>
        <dsp:cNvSpPr/>
      </dsp:nvSpPr>
      <dsp:spPr>
        <a:xfrm rot="8100000">
          <a:off x="65356" y="455030"/>
          <a:ext cx="290396" cy="290396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6C90A-7E05-487A-AD4C-98688FC7E24D}">
      <dsp:nvSpPr>
        <dsp:cNvPr id="0" name=""/>
        <dsp:cNvSpPr/>
      </dsp:nvSpPr>
      <dsp:spPr>
        <a:xfrm>
          <a:off x="97616" y="487291"/>
          <a:ext cx="225875" cy="2258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36BF4-7AF0-4128-99AA-EEAA6CDBD520}">
      <dsp:nvSpPr>
        <dsp:cNvPr id="0" name=""/>
        <dsp:cNvSpPr/>
      </dsp:nvSpPr>
      <dsp:spPr>
        <a:xfrm>
          <a:off x="415896" y="805570"/>
          <a:ext cx="3495088" cy="1168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Q2 Reports Distributed</a:t>
          </a:r>
        </a:p>
      </dsp:txBody>
      <dsp:txXfrm>
        <a:off x="415896" y="805570"/>
        <a:ext cx="3495088" cy="1168867"/>
      </dsp:txXfrm>
    </dsp:sp>
    <dsp:sp modelId="{E4E2E9FE-7FF7-4B17-908B-D80AC3562DAD}">
      <dsp:nvSpPr>
        <dsp:cNvPr id="0" name=""/>
        <dsp:cNvSpPr/>
      </dsp:nvSpPr>
      <dsp:spPr>
        <a:xfrm>
          <a:off x="415896" y="394887"/>
          <a:ext cx="3495088" cy="410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30 Sep.</a:t>
          </a:r>
        </a:p>
      </dsp:txBody>
      <dsp:txXfrm>
        <a:off x="415896" y="394887"/>
        <a:ext cx="3495088" cy="410683"/>
      </dsp:txXfrm>
    </dsp:sp>
    <dsp:sp modelId="{DDBEF2B3-67AC-4B09-B794-10ED953D8C0E}">
      <dsp:nvSpPr>
        <dsp:cNvPr id="0" name=""/>
        <dsp:cNvSpPr/>
      </dsp:nvSpPr>
      <dsp:spPr>
        <a:xfrm>
          <a:off x="210554" y="805570"/>
          <a:ext cx="0" cy="1168867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31AED-D0C7-4D20-B399-252BEE9521B0}">
      <dsp:nvSpPr>
        <dsp:cNvPr id="0" name=""/>
        <dsp:cNvSpPr/>
      </dsp:nvSpPr>
      <dsp:spPr>
        <a:xfrm>
          <a:off x="172873" y="1937476"/>
          <a:ext cx="73922" cy="739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7019F-9840-4DC3-B461-FE7029667849}">
      <dsp:nvSpPr>
        <dsp:cNvPr id="0" name=""/>
        <dsp:cNvSpPr/>
      </dsp:nvSpPr>
      <dsp:spPr>
        <a:xfrm rot="18900000">
          <a:off x="2163430" y="3203448"/>
          <a:ext cx="290396" cy="290396"/>
        </a:xfrm>
        <a:prstGeom prst="teardrop">
          <a:avLst>
            <a:gd name="adj" fmla="val 115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6ADD-2A76-4BC4-8972-5A7535979CE0}">
      <dsp:nvSpPr>
        <dsp:cNvPr id="0" name=""/>
        <dsp:cNvSpPr/>
      </dsp:nvSpPr>
      <dsp:spPr>
        <a:xfrm>
          <a:off x="2195691" y="3235708"/>
          <a:ext cx="225875" cy="2258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E732F-1445-4EA1-9DD7-A56A7A897319}">
      <dsp:nvSpPr>
        <dsp:cNvPr id="0" name=""/>
        <dsp:cNvSpPr/>
      </dsp:nvSpPr>
      <dsp:spPr>
        <a:xfrm>
          <a:off x="2513970" y="1974438"/>
          <a:ext cx="3495088" cy="1168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AQO Hot Topics Webinar</a:t>
          </a:r>
        </a:p>
      </dsp:txBody>
      <dsp:txXfrm>
        <a:off x="2513970" y="1974438"/>
        <a:ext cx="3495088" cy="1168867"/>
      </dsp:txXfrm>
    </dsp:sp>
    <dsp:sp modelId="{0B2C5864-A795-4C5D-8FB3-71791BF238D4}">
      <dsp:nvSpPr>
        <dsp:cNvPr id="0" name=""/>
        <dsp:cNvSpPr/>
      </dsp:nvSpPr>
      <dsp:spPr>
        <a:xfrm>
          <a:off x="2513970" y="3143305"/>
          <a:ext cx="3495088" cy="410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29 Oct.</a:t>
          </a:r>
        </a:p>
      </dsp:txBody>
      <dsp:txXfrm>
        <a:off x="2513970" y="3143305"/>
        <a:ext cx="3495088" cy="410683"/>
      </dsp:txXfrm>
    </dsp:sp>
    <dsp:sp modelId="{2EA0F3DA-BFFB-45C2-BFAD-5B4B2C869707}">
      <dsp:nvSpPr>
        <dsp:cNvPr id="0" name=""/>
        <dsp:cNvSpPr/>
      </dsp:nvSpPr>
      <dsp:spPr>
        <a:xfrm>
          <a:off x="2308629" y="1974438"/>
          <a:ext cx="0" cy="1168867"/>
        </a:xfrm>
        <a:prstGeom prst="line">
          <a:avLst/>
        </a:prstGeom>
        <a:noFill/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6A578-7121-4C9E-9608-6A954810D862}">
      <dsp:nvSpPr>
        <dsp:cNvPr id="0" name=""/>
        <dsp:cNvSpPr/>
      </dsp:nvSpPr>
      <dsp:spPr>
        <a:xfrm>
          <a:off x="2270948" y="1937476"/>
          <a:ext cx="73922" cy="73922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23474-B1A8-4117-8D82-C954352CED4D}">
      <dsp:nvSpPr>
        <dsp:cNvPr id="0" name=""/>
        <dsp:cNvSpPr/>
      </dsp:nvSpPr>
      <dsp:spPr>
        <a:xfrm rot="8100000">
          <a:off x="4261505" y="455030"/>
          <a:ext cx="290396" cy="290396"/>
        </a:xfrm>
        <a:prstGeom prst="teardrop">
          <a:avLst>
            <a:gd name="adj" fmla="val 115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E7B12-D75D-4FEC-BAFD-981B4EC256B8}">
      <dsp:nvSpPr>
        <dsp:cNvPr id="0" name=""/>
        <dsp:cNvSpPr/>
      </dsp:nvSpPr>
      <dsp:spPr>
        <a:xfrm>
          <a:off x="4293765" y="487291"/>
          <a:ext cx="225875" cy="2258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CFAD4-2788-4DE3-8023-0CA759B1356D}">
      <dsp:nvSpPr>
        <dsp:cNvPr id="0" name=""/>
        <dsp:cNvSpPr/>
      </dsp:nvSpPr>
      <dsp:spPr>
        <a:xfrm>
          <a:off x="4612045" y="805570"/>
          <a:ext cx="3495088" cy="1168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Monthly Webinar</a:t>
          </a:r>
        </a:p>
      </dsp:txBody>
      <dsp:txXfrm>
        <a:off x="4612045" y="805570"/>
        <a:ext cx="3495088" cy="1168867"/>
      </dsp:txXfrm>
    </dsp:sp>
    <dsp:sp modelId="{41569D9F-5C1B-4205-95AE-705A38C9DF3C}">
      <dsp:nvSpPr>
        <dsp:cNvPr id="0" name=""/>
        <dsp:cNvSpPr/>
      </dsp:nvSpPr>
      <dsp:spPr>
        <a:xfrm>
          <a:off x="4612045" y="394887"/>
          <a:ext cx="3495088" cy="410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30 Oct.</a:t>
          </a:r>
        </a:p>
      </dsp:txBody>
      <dsp:txXfrm>
        <a:off x="4612045" y="394887"/>
        <a:ext cx="3495088" cy="410683"/>
      </dsp:txXfrm>
    </dsp:sp>
    <dsp:sp modelId="{0FDB42E3-C52D-4ED2-A5C4-0043819A9136}">
      <dsp:nvSpPr>
        <dsp:cNvPr id="0" name=""/>
        <dsp:cNvSpPr/>
      </dsp:nvSpPr>
      <dsp:spPr>
        <a:xfrm>
          <a:off x="4406703" y="805570"/>
          <a:ext cx="0" cy="1168867"/>
        </a:xfrm>
        <a:prstGeom prst="line">
          <a:avLst/>
        </a:prstGeom>
        <a:noFill/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0DD19-2353-4142-B0E2-F3A8267CF08B}">
      <dsp:nvSpPr>
        <dsp:cNvPr id="0" name=""/>
        <dsp:cNvSpPr/>
      </dsp:nvSpPr>
      <dsp:spPr>
        <a:xfrm>
          <a:off x="4369023" y="1937476"/>
          <a:ext cx="73922" cy="73922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7C3E6-176C-4D95-98AE-6C79BC670C61}">
      <dsp:nvSpPr>
        <dsp:cNvPr id="0" name=""/>
        <dsp:cNvSpPr/>
      </dsp:nvSpPr>
      <dsp:spPr>
        <a:xfrm rot="18900000">
          <a:off x="6359579" y="3203448"/>
          <a:ext cx="290396" cy="290396"/>
        </a:xfrm>
        <a:prstGeom prst="teardrop">
          <a:avLst>
            <a:gd name="adj" fmla="val 115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7F727-7A1F-4B06-97F8-BB39CA0C9E7F}">
      <dsp:nvSpPr>
        <dsp:cNvPr id="0" name=""/>
        <dsp:cNvSpPr/>
      </dsp:nvSpPr>
      <dsp:spPr>
        <a:xfrm>
          <a:off x="6391840" y="3235708"/>
          <a:ext cx="225875" cy="22587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90D34-5895-4CCA-9601-A91C2F975335}">
      <dsp:nvSpPr>
        <dsp:cNvPr id="0" name=""/>
        <dsp:cNvSpPr/>
      </dsp:nvSpPr>
      <dsp:spPr>
        <a:xfrm>
          <a:off x="6710119" y="1974438"/>
          <a:ext cx="3495088" cy="1168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Q3 Data Entry Deadline</a:t>
          </a:r>
        </a:p>
      </dsp:txBody>
      <dsp:txXfrm>
        <a:off x="6710119" y="1974438"/>
        <a:ext cx="3495088" cy="1168867"/>
      </dsp:txXfrm>
    </dsp:sp>
    <dsp:sp modelId="{7A1CDCB8-9890-4763-9CDC-A17D7FF07907}">
      <dsp:nvSpPr>
        <dsp:cNvPr id="0" name=""/>
        <dsp:cNvSpPr/>
      </dsp:nvSpPr>
      <dsp:spPr>
        <a:xfrm>
          <a:off x="6710119" y="3143305"/>
          <a:ext cx="3495088" cy="410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31 Oct.</a:t>
          </a:r>
        </a:p>
      </dsp:txBody>
      <dsp:txXfrm>
        <a:off x="6710119" y="3143305"/>
        <a:ext cx="3495088" cy="410683"/>
      </dsp:txXfrm>
    </dsp:sp>
    <dsp:sp modelId="{78E18626-1DE8-4ED7-BE5E-6FDFF0B0B33A}">
      <dsp:nvSpPr>
        <dsp:cNvPr id="0" name=""/>
        <dsp:cNvSpPr/>
      </dsp:nvSpPr>
      <dsp:spPr>
        <a:xfrm>
          <a:off x="6504778" y="1974438"/>
          <a:ext cx="0" cy="1168867"/>
        </a:xfrm>
        <a:prstGeom prst="line">
          <a:avLst/>
        </a:prstGeom>
        <a:noFill/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4661A-1D61-4D4F-B2A8-193F4C1D7160}">
      <dsp:nvSpPr>
        <dsp:cNvPr id="0" name=""/>
        <dsp:cNvSpPr/>
      </dsp:nvSpPr>
      <dsp:spPr>
        <a:xfrm>
          <a:off x="6467097" y="1937476"/>
          <a:ext cx="73922" cy="73922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205E5-801A-4BCC-9A68-3F72F1F8688B}">
      <dsp:nvSpPr>
        <dsp:cNvPr id="0" name=""/>
        <dsp:cNvSpPr/>
      </dsp:nvSpPr>
      <dsp:spPr>
        <a:xfrm>
          <a:off x="808642" y="1148679"/>
          <a:ext cx="884855" cy="88485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FD11F2-2AA9-4ADD-8B30-3C343E125F45}">
      <dsp:nvSpPr>
        <dsp:cNvPr id="0" name=""/>
        <dsp:cNvSpPr/>
      </dsp:nvSpPr>
      <dsp:spPr>
        <a:xfrm>
          <a:off x="267897" y="2316789"/>
          <a:ext cx="196634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Please use the Q&amp;A Function. </a:t>
          </a:r>
        </a:p>
      </dsp:txBody>
      <dsp:txXfrm>
        <a:off x="267897" y="2316789"/>
        <a:ext cx="1966345" cy="720000"/>
      </dsp:txXfrm>
    </dsp:sp>
    <dsp:sp modelId="{584EA4D5-FEBD-464D-A569-92692596F9A0}">
      <dsp:nvSpPr>
        <dsp:cNvPr id="0" name=""/>
        <dsp:cNvSpPr/>
      </dsp:nvSpPr>
      <dsp:spPr>
        <a:xfrm>
          <a:off x="3119097" y="1148679"/>
          <a:ext cx="884855" cy="88485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490DAC-D120-4BC8-917A-AC6E3D9FEABC}">
      <dsp:nvSpPr>
        <dsp:cNvPr id="0" name=""/>
        <dsp:cNvSpPr/>
      </dsp:nvSpPr>
      <dsp:spPr>
        <a:xfrm>
          <a:off x="2578352" y="2316789"/>
          <a:ext cx="196634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We will answer as many questions as possible.</a:t>
          </a:r>
        </a:p>
      </dsp:txBody>
      <dsp:txXfrm>
        <a:off x="2578352" y="2316789"/>
        <a:ext cx="1966345" cy="720000"/>
      </dsp:txXfrm>
    </dsp:sp>
    <dsp:sp modelId="{D10E412F-6794-4BD9-9183-5906AC4BAFD6}">
      <dsp:nvSpPr>
        <dsp:cNvPr id="0" name=""/>
        <dsp:cNvSpPr/>
      </dsp:nvSpPr>
      <dsp:spPr>
        <a:xfrm>
          <a:off x="5429553" y="1148679"/>
          <a:ext cx="884855" cy="88485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A79592-96D3-4478-9D20-0B683DA11DFD}">
      <dsp:nvSpPr>
        <dsp:cNvPr id="0" name=""/>
        <dsp:cNvSpPr/>
      </dsp:nvSpPr>
      <dsp:spPr>
        <a:xfrm>
          <a:off x="4888808" y="2316789"/>
          <a:ext cx="196634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We encourage your feedback and want to hear from you!</a:t>
          </a:r>
        </a:p>
      </dsp:txBody>
      <dsp:txXfrm>
        <a:off x="4888808" y="2316789"/>
        <a:ext cx="1966345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8D579-AE7C-4D18-91E9-CF9BDAF1B84C}" type="datetimeFigureOut">
              <a:rPr lang="en-US" smtClean="0"/>
              <a:t>09/25/2024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D1DE4-6DDD-451D-9D22-B1FD85800E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7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9F4CB-E21A-4A9F-B860-2E09490522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things work because of us all </a:t>
            </a:r>
            <a:r>
              <a:rPr lang="en-US"/>
              <a:t>working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9F4CB-E21A-4A9F-B860-2E09490522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3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9F4CB-E21A-4A9F-B860-2E094905227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17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9F4CB-E21A-4A9F-B860-2E09490522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08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9F4CB-E21A-4A9F-B860-2E09490522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9F4CB-E21A-4A9F-B860-2E09490522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0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7A03-5CE3-4F33-9D0D-907964848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815A47-4AF0-415B-AFC1-1CF042DF6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5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73FE-CFE4-4A6D-88FE-480472B65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40D33-5593-4CC4-96E9-B0EF64FD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554B8-D3A2-4434-BD00-A68B45374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918E-9E7B-4C57-9FBE-23459DFA5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8B10-5D99-4667-88E5-CBBDE85B3927}" type="datetimeFigureOut">
              <a:rPr lang="en-US" smtClean="0"/>
              <a:t>09/25/2024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0AC63-A7A1-4214-A437-6969EBC15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7CC54-3A93-4C9D-BB31-84706276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8B1D-8C5F-49A8-B362-E6903B1DF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0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BDFA-32A7-4B43-B832-E8417D713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8AE11B-E04A-4764-BAD9-EA98CFCC9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7FFBE-3A87-429A-9904-4422D2017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35792-BE63-4781-ABB7-D55C077D2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8B10-5D99-4667-88E5-CBBDE85B3927}" type="datetimeFigureOut">
              <a:rPr lang="en-US" smtClean="0"/>
              <a:t>09/25/2024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3C030-1E97-4137-B3CB-A19BF5D8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84996-FA80-41AB-89FE-4F5B1F155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8B1D-8C5F-49A8-B362-E6903B1DF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3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04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09/25/2024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70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09/25/2024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16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09/25/2024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6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7A03-5CE3-4F33-9D0D-907964848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815A47-4AF0-415B-AFC1-1CF042DF6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2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7A03-5CE3-4F33-9D0D-907964848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815A47-4AF0-415B-AFC1-1CF042DF6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4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AC009-3A35-4573-8DCD-25BC92807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DD64F-45EC-49BC-B11C-FE65E36D1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0F7F7-C5F3-4ADD-A878-B819032B3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8B10-5D99-4667-88E5-CBBDE85B3927}" type="datetimeFigureOut">
              <a:rPr lang="en-US" smtClean="0"/>
              <a:t>09/25/2024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1D947-82D9-498C-8EA0-E89F4F3F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3B9CC-9313-4142-8A3E-D3695168A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8B1D-8C5F-49A8-B362-E6903B1DF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89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56693-C553-481F-82CC-3C9AED5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86020-95CA-4D30-8692-404451D82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4C64D-6CCB-4032-85AA-359BD1BC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8B10-5D99-4667-88E5-CBBDE85B3927}" type="datetimeFigureOut">
              <a:rPr lang="en-US" smtClean="0"/>
              <a:t>09/25/2024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C274A-A7D3-469E-8B9E-696881AB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992F1-1C18-4816-893B-48480378F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8B1D-8C5F-49A8-B362-E6903B1DF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8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25073-9EBD-4904-8603-006F35A53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80BA4-489C-465D-8C55-C988617CB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DA092-5ADF-4A5A-8025-5E2595479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F7EF5-63ED-4C70-ABC0-FF78D5CA0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8B10-5D99-4667-88E5-CBBDE85B3927}" type="datetimeFigureOut">
              <a:rPr lang="en-US" smtClean="0"/>
              <a:t>09/25/2024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2FD01-6AA9-44A4-B2D8-76FF9D9CD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7B841-2179-4521-BCF0-339B69CC5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8B1D-8C5F-49A8-B362-E6903B1DF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8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23633-970A-4977-9652-1032073B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084C0-3350-49BA-B799-4577943C7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5AC34-2012-4816-A50F-9A4A3B0A5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7BF3A-6CED-4587-B04A-341919B4C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784349-506F-4DDF-8624-1C10031F9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2A76F1-18F5-4F0A-8486-40447E7AA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8B10-5D99-4667-88E5-CBBDE85B3927}" type="datetimeFigureOut">
              <a:rPr lang="en-US" smtClean="0"/>
              <a:t>09/25/2024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6EBA4D-2549-4129-B6C7-DCECB18FA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A0F529-4880-4266-AAE7-AD515ECF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8B1D-8C5F-49A8-B362-E6903B1DF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6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C5AFA-9C16-439A-9255-8D41A1701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3A02DE-BAC4-4531-9FE9-1EFCC66BD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8B10-5D99-4667-88E5-CBBDE85B3927}" type="datetimeFigureOut">
              <a:rPr lang="en-US" smtClean="0"/>
              <a:t>09/25/2024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5976B-2CAB-4DC5-BED1-D83B7D67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A7C93-A3F0-42DC-BD10-9FFB4E752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8B1D-8C5F-49A8-B362-E6903B1DF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4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447E42-5DB0-4F79-B9F0-5958BCA1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8B10-5D99-4667-88E5-CBBDE85B3927}" type="datetimeFigureOut">
              <a:rPr lang="en-US" smtClean="0"/>
              <a:t>09/25/2024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64A03-084C-4FE8-ACFF-97A5470C7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32269-F65D-4B63-8474-A56441F5A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8B1D-8C5F-49A8-B362-E6903B1DF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07A03-5CE3-4F33-9D0D-907964848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7AFC24D-A8F7-45AF-A554-84961BD6E04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0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732A17-8F57-48BD-B233-340D6EB6A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25EAC-12BE-4F92-99F7-8A95486AF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028BA-F50B-49B4-8FCB-86CA905E1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B8B10-5D99-4667-88E5-CBBDE85B3927}" type="datetimeFigureOut">
              <a:rPr lang="en-US" smtClean="0"/>
              <a:t>09/25/2024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8777-F503-4F60-A950-4611077C1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E2F66-F98B-4857-8926-E29BA2522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E8B1D-8C5F-49A8-B362-E6903B1DFF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452698-AA71-4725-BDF1-4C8EB472349C}"/>
              </a:ext>
            </a:extLst>
          </p:cNvPr>
          <p:cNvSpPr txBox="1"/>
          <p:nvPr userDrawn="1"/>
        </p:nvSpPr>
        <p:spPr>
          <a:xfrm>
            <a:off x="3048693" y="3290501"/>
            <a:ext cx="60973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1800" b="0" i="0" u="none" strike="noStrike" baseline="30000" dirty="0">
                <a:solidFill>
                  <a:srgbClr val="DA5911"/>
                </a:solidFill>
                <a:latin typeface="Aaux Next Comp Light"/>
              </a:rPr>
              <a:t>–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0B579B-8E4D-46D9-A055-FFB47C70F7D5}"/>
              </a:ext>
            </a:extLst>
          </p:cNvPr>
          <p:cNvSpPr txBox="1"/>
          <p:nvPr userDrawn="1"/>
        </p:nvSpPr>
        <p:spPr>
          <a:xfrm>
            <a:off x="3048693" y="3290501"/>
            <a:ext cx="60973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1800" b="0" i="0" u="none" strike="noStrike" baseline="30000" dirty="0">
                <a:solidFill>
                  <a:srgbClr val="DA5911"/>
                </a:solidFill>
                <a:latin typeface="Aaux Next Comp Light"/>
              </a:rPr>
              <a:t>–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B3A5C3-59AB-46BE-B4D9-630F13FF9B0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752F81-5877-48DB-BE86-ECD52A4690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17" b="400"/>
          <a:stretch/>
        </p:blipFill>
        <p:spPr>
          <a:xfrm rot="10800000">
            <a:off x="0" y="0"/>
            <a:ext cx="485657" cy="33682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8B65E0-79E9-480F-8AFB-137C70A901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27" t="32499" r="25794" b="15158"/>
          <a:stretch/>
        </p:blipFill>
        <p:spPr>
          <a:xfrm>
            <a:off x="10896599" y="4671086"/>
            <a:ext cx="1295401" cy="184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6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5B75-DF13-4070-A669-621ABF28A92A}" type="datetimeFigureOut">
              <a:rPr lang="en-US" smtClean="0"/>
              <a:t>09/25/2024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5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8" r:id="rId2"/>
    <p:sldLayoutId id="2147483732" r:id="rId3"/>
    <p:sldLayoutId id="214748372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macs@kirso-admin.net" TargetMode="External"/><Relationship Id="rId2" Type="http://schemas.openxmlformats.org/officeDocument/2006/relationships/hyperlink" Target="https://intermacs.kirso.net/intermacs-documents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reports@kirso-admin.ne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nhoneycutt@sts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aloe-vera-store.&#945;&#955;&#959;&#951;.gr/contact-us.html" TargetMode="External"/><Relationship Id="rId4" Type="http://schemas.openxmlformats.org/officeDocument/2006/relationships/hyperlink" Target="mailto:Patricia.potter@kirso.ne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thebluediamondgallery.com/handwriting/a/agenda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9536" y="1280160"/>
            <a:ext cx="9875520" cy="3618411"/>
          </a:xfrm>
        </p:spPr>
        <p:txBody>
          <a:bodyPr>
            <a:normAutofit fontScale="90000"/>
          </a:bodyPr>
          <a:lstStyle/>
          <a:p>
            <a:pPr algn="l"/>
            <a:r>
              <a:rPr lang="en-US" sz="7300" b="1" dirty="0"/>
              <a:t>Society of Thoracic Surgeons</a:t>
            </a:r>
            <a:br>
              <a:rPr lang="en-US" sz="7300" b="1" dirty="0">
                <a:cs typeface="Calibri Light"/>
              </a:rPr>
            </a:br>
            <a:br>
              <a:rPr lang="en-US" sz="7300" b="1" dirty="0">
                <a:cs typeface="Calibri Light"/>
              </a:rPr>
            </a:br>
            <a:r>
              <a:rPr lang="en-US" sz="3100" b="1" dirty="0"/>
              <a:t>Intermacs &amp; Pedimacs</a:t>
            </a:r>
            <a:br>
              <a:rPr lang="en-US" sz="3100" b="1" dirty="0"/>
            </a:br>
            <a:r>
              <a:rPr lang="en-US" sz="3100" b="1" dirty="0"/>
              <a:t>Monthly Webinar </a:t>
            </a:r>
            <a:br>
              <a:rPr lang="en-US" sz="3100" b="1" dirty="0"/>
            </a:br>
            <a:br>
              <a:rPr lang="en-US" sz="3100" b="1" dirty="0"/>
            </a:br>
            <a:endParaRPr lang="en-US" sz="3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536" y="4264851"/>
            <a:ext cx="2811127" cy="6337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400" dirty="0"/>
              <a:t>September 25,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891" y="6046872"/>
            <a:ext cx="3966335" cy="6935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79ED73-7ED4-2161-6C43-20ADDBE47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360" y="2543492"/>
            <a:ext cx="3688080" cy="246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96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43D4C-895C-C027-93EE-878B413DE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PreImplant</a:t>
            </a:r>
            <a:r>
              <a:rPr lang="en-US" dirty="0"/>
              <a:t> &amp; 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90195-CE0C-44D6-FA74-B09805EB4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Stroke Timing</a:t>
            </a:r>
          </a:p>
          <a:p>
            <a:pPr marL="0" indent="0">
              <a:buNone/>
            </a:pPr>
            <a:r>
              <a:rPr lang="en-US" dirty="0"/>
              <a:t>	On the Comorbidities Form we are adding the following helper 	text:	</a:t>
            </a:r>
          </a:p>
          <a:p>
            <a:pPr marL="0" indent="0">
              <a:buNone/>
            </a:pPr>
            <a:r>
              <a:rPr lang="en-US" dirty="0"/>
              <a:t>	Recent (within 30 days of visit)</a:t>
            </a:r>
          </a:p>
          <a:p>
            <a:pPr marL="0" indent="0">
              <a:buNone/>
            </a:pPr>
            <a:r>
              <a:rPr lang="en-US" dirty="0"/>
              <a:t>	Remote (greater than 30 days of visit)</a:t>
            </a:r>
          </a:p>
        </p:txBody>
      </p:sp>
    </p:spTree>
    <p:extLst>
      <p:ext uri="{BB962C8B-B14F-4D97-AF65-F5344CB8AC3E}">
        <p14:creationId xmlns:p14="http://schemas.microsoft.com/office/powerpoint/2010/main" val="2139842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81E30-F835-2ABB-DF15-42A9A9C45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Implant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27BD5-EE5E-D47D-0637-D79017FC2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 question for </a:t>
            </a:r>
            <a:r>
              <a:rPr lang="en-US" dirty="0" err="1"/>
              <a:t>Thoratec</a:t>
            </a:r>
            <a:r>
              <a:rPr lang="en-US" dirty="0"/>
              <a:t> </a:t>
            </a:r>
            <a:r>
              <a:rPr lang="en-US" dirty="0" err="1"/>
              <a:t>Centrimag</a:t>
            </a:r>
            <a:r>
              <a:rPr lang="en-US" dirty="0"/>
              <a:t> and </a:t>
            </a:r>
            <a:r>
              <a:rPr lang="en-US" dirty="0" err="1"/>
              <a:t>TandemHeart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9E2E4-D1F1-B722-F90C-906E6149F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776" y="2378320"/>
            <a:ext cx="10613317" cy="240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33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4C533-EA3C-FE6C-0C4C-751FC6AB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5A078-B838-C0F2-698B-A267AB093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RVAD/ECMO Helper Text</a:t>
            </a:r>
          </a:p>
          <a:p>
            <a:pPr marL="0" indent="0">
              <a:buNone/>
            </a:pPr>
            <a:r>
              <a:rPr lang="en-US" dirty="0"/>
              <a:t>	On the Explant form under the device explanted question 	we’re adding helper text that reads “Do not explant RVAD due to 	addition of an oxygenator, </a:t>
            </a:r>
            <a:r>
              <a:rPr lang="en-US" dirty="0" err="1"/>
              <a:t>ProtekDuo</a:t>
            </a:r>
            <a:r>
              <a:rPr lang="en-US" dirty="0"/>
              <a:t>, Spectrum Dual Lumen, 	etc. cannulas”.</a:t>
            </a:r>
          </a:p>
        </p:txBody>
      </p:sp>
    </p:spTree>
    <p:extLst>
      <p:ext uri="{BB962C8B-B14F-4D97-AF65-F5344CB8AC3E}">
        <p14:creationId xmlns:p14="http://schemas.microsoft.com/office/powerpoint/2010/main" val="2012213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3685-5007-9473-2DC5-B87A80EA3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FF944-3A15-F60E-6D1C-4F81B5290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https://intermacs.kirso.net/intermacs-documents/</a:t>
            </a:r>
            <a:r>
              <a:rPr lang="en-US" dirty="0"/>
              <a:t> (All Things Intermacs and Pedimacs, Database User Guides, Data Collection Forms, QoL Surveys, FAQs, V6.0 Training Video)</a:t>
            </a:r>
          </a:p>
          <a:p>
            <a:r>
              <a:rPr lang="en-US" dirty="0">
                <a:hlinkClick r:id="rId3"/>
              </a:rPr>
              <a:t>intermacs@kirso-admin.net</a:t>
            </a:r>
            <a:r>
              <a:rPr lang="en-US" dirty="0"/>
              <a:t>  (Password and Login)</a:t>
            </a:r>
          </a:p>
          <a:p>
            <a:r>
              <a:rPr lang="en-US" dirty="0">
                <a:hlinkClick r:id="rId4"/>
              </a:rPr>
              <a:t>reports@kirso-admin.net</a:t>
            </a:r>
            <a:r>
              <a:rPr lang="en-US" dirty="0"/>
              <a:t> (Reporting Questions)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715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AD31-9D08-431D-B84C-CA8063E69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380" y="741391"/>
            <a:ext cx="6705206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cs typeface="Calibri Light"/>
              </a:rPr>
              <a:t>Contact Information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6B2A8-1C28-4C2D-8518-08DC97FF4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380" y="2533476"/>
            <a:ext cx="6705207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cs typeface="Calibri"/>
              </a:rPr>
              <a:t>	Nancy Honeycutt, BSN, RN  STS National Database 	Manager, </a:t>
            </a:r>
            <a:r>
              <a:rPr lang="en-US" sz="2000" dirty="0" err="1">
                <a:cs typeface="Calibri"/>
              </a:rPr>
              <a:t>Intermacs</a:t>
            </a:r>
            <a:r>
              <a:rPr lang="en-US" sz="2000" dirty="0">
                <a:cs typeface="Calibri"/>
              </a:rPr>
              <a:t> and </a:t>
            </a:r>
            <a:r>
              <a:rPr lang="en-US" sz="2000" dirty="0" err="1">
                <a:cs typeface="Calibri"/>
              </a:rPr>
              <a:t>Pedimacs</a:t>
            </a:r>
            <a:endParaRPr lang="en-US" sz="2000" dirty="0"/>
          </a:p>
          <a:p>
            <a:pPr lvl="2"/>
            <a:r>
              <a:rPr lang="en-US" dirty="0">
                <a:cs typeface="Calibri"/>
                <a:hlinkClick r:id="rId3"/>
              </a:rPr>
              <a:t>nhoneycutt@sts.org</a:t>
            </a:r>
            <a:r>
              <a:rPr lang="en-US" dirty="0">
                <a:cs typeface="Calibri"/>
              </a:rPr>
              <a:t> </a:t>
            </a:r>
          </a:p>
          <a:p>
            <a:pPr marL="914400" lvl="2" indent="0">
              <a:buNone/>
            </a:pPr>
            <a:r>
              <a:rPr lang="en-US" dirty="0">
                <a:cs typeface="Calibri"/>
              </a:rPr>
              <a:t>Patricia Potter, BSN, RN,  </a:t>
            </a:r>
            <a:r>
              <a:rPr lang="en-US" dirty="0" err="1">
                <a:cs typeface="Calibri"/>
              </a:rPr>
              <a:t>Intermacs</a:t>
            </a:r>
            <a:r>
              <a:rPr lang="en-US" dirty="0">
                <a:cs typeface="Calibri"/>
              </a:rPr>
              <a:t> Data warehouse Manager of Clinical Affairs</a:t>
            </a:r>
          </a:p>
          <a:p>
            <a:pPr lvl="2"/>
            <a:r>
              <a:rPr lang="en-US" dirty="0">
                <a:cs typeface="Calibri"/>
                <a:hlinkClick r:id="rId4"/>
              </a:rPr>
              <a:t>patricia.potter@kirso.net</a:t>
            </a:r>
            <a:r>
              <a:rPr lang="en-US" dirty="0"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	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6D12BCC-61D9-328E-F085-BB357865E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CE600A4-5138-6E7C-0A6C-3653FBD817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4652843-24E8-329C-92EE-9B5CA2D4D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C1F0467-1970-43E4-9C38-D214D5330C1E}"/>
              </a:ext>
            </a:extLst>
          </p:cNvPr>
          <p:cNvSpPr txBox="1"/>
          <p:nvPr/>
        </p:nvSpPr>
        <p:spPr>
          <a:xfrm>
            <a:off x="9870531" y="6870700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7626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2FF0-A182-505C-2372-A05E21D73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Dates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C3D57-1F89-AEAE-DFFC-D690EF6C2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3846CA6-8848-859C-86A0-221EFC5462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317742"/>
              </p:ext>
            </p:extLst>
          </p:nvPr>
        </p:nvGraphicFramePr>
        <p:xfrm>
          <a:off x="759615" y="1825625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9024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314943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/>
              <a:t>Open Discussion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939B265-EBD4-4355-BCAC-44A6814721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77" r="2121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FC6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13AF89E9-7D54-4107-9CAE-5EED44FEEB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64148" y="1876425"/>
          <a:ext cx="7123051" cy="4185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2513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94213"/>
            <a:ext cx="10641013" cy="7762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	THANK YOU FOR JOINING!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02" y="1045837"/>
            <a:ext cx="10590997" cy="185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4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84579"/>
          </a:xfrm>
        </p:spPr>
        <p:txBody>
          <a:bodyPr>
            <a:normAutofit fontScale="90000"/>
          </a:bodyPr>
          <a:lstStyle/>
          <a:p>
            <a:r>
              <a:rPr lang="en-US" dirty="0"/>
              <a:t>The Intermacs Data Warehouse Team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520" y="0"/>
            <a:ext cx="1120402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r>
              <a:rPr lang="en-US" sz="2000" dirty="0"/>
              <a:t>Ryan Cantor, PhD, Chief Scientific Officer, Intermacs Data Warehouse </a:t>
            </a:r>
          </a:p>
          <a:p>
            <a:endParaRPr lang="en-US" sz="2000" dirty="0"/>
          </a:p>
          <a:p>
            <a:r>
              <a:rPr lang="en-US" sz="2000" dirty="0"/>
              <a:t>Brandon Singletary, PhD, Statistician III, Epidemiologist, Intermacs Data Warehouse</a:t>
            </a:r>
          </a:p>
          <a:p>
            <a:endParaRPr lang="en-US" sz="2000" dirty="0"/>
          </a:p>
          <a:p>
            <a:r>
              <a:rPr lang="en-US" sz="2000" dirty="0"/>
              <a:t>Rama Rudraraju, PhD,  Director of Programming, Intermacs Data Warehouse</a:t>
            </a:r>
          </a:p>
          <a:p>
            <a:endParaRPr lang="en-US" sz="2000" dirty="0"/>
          </a:p>
          <a:p>
            <a:r>
              <a:rPr lang="en-US" sz="2000" dirty="0"/>
              <a:t>Maceo Cleggett , Clinical Data Analyst , Intermacs Data Warehouse</a:t>
            </a:r>
          </a:p>
          <a:p>
            <a:endParaRPr lang="en-US" sz="2000" dirty="0"/>
          </a:p>
          <a:p>
            <a:r>
              <a:rPr lang="en-US" sz="2000" dirty="0"/>
              <a:t>John Pennington, MSHI, Director of Data Management, Intermacs Data Warehouse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025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E0A03-B6BF-40FE-81AE-3F53FF0C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249728"/>
            <a:ext cx="3505495" cy="162232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alibri Light"/>
              </a:rPr>
              <a:t>Intermacs Database Webinar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86B6-223B-4A6C-A8BC-96424BC48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872049"/>
            <a:ext cx="3505494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600" dirty="0">
              <a:ea typeface="+mn-lt"/>
              <a:cs typeface="+mn-lt"/>
            </a:endParaRPr>
          </a:p>
          <a:p>
            <a:r>
              <a:rPr lang="en-US" sz="3600" dirty="0">
                <a:ea typeface="+mn-lt"/>
                <a:cs typeface="+mn-lt"/>
              </a:rPr>
              <a:t>Welcome and Introductions</a:t>
            </a:r>
          </a:p>
          <a:p>
            <a:r>
              <a:rPr lang="en-US" sz="3600" dirty="0">
                <a:ea typeface="+mn-lt"/>
                <a:cs typeface="+mn-lt"/>
              </a:rPr>
              <a:t> STS Updates</a:t>
            </a:r>
          </a:p>
          <a:p>
            <a:r>
              <a:rPr lang="en-US" sz="3600" dirty="0">
                <a:ea typeface="+mn-lt"/>
                <a:cs typeface="+mn-lt"/>
              </a:rPr>
              <a:t>Form Edits</a:t>
            </a:r>
          </a:p>
          <a:p>
            <a:pPr marL="0" indent="0">
              <a:buNone/>
            </a:pPr>
            <a:endParaRPr lang="en-US" sz="3600" dirty="0">
              <a:ea typeface="+mn-lt"/>
              <a:cs typeface="+mn-lt"/>
            </a:endParaRPr>
          </a:p>
          <a:p>
            <a:endParaRPr lang="en-US" sz="2000" dirty="0">
              <a:cs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04F6CCF-A64F-4DC5-9254-179F84631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16372" y="1418425"/>
            <a:ext cx="6019331" cy="40179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8526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B8E95-CA89-DE1E-572A-4D785AEC6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135" y="2267340"/>
            <a:ext cx="10515600" cy="151622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Data Manager Collaboration Program</a:t>
            </a:r>
            <a:br>
              <a:rPr lang="en-US" dirty="0"/>
            </a:br>
            <a:r>
              <a:rPr lang="en-US" dirty="0"/>
              <a:t>Adie Dolan</a:t>
            </a:r>
            <a:br>
              <a:rPr lang="en-US" dirty="0"/>
            </a:br>
            <a:r>
              <a:rPr lang="en-US" dirty="0"/>
              <a:t>STS National Database Coordinator</a:t>
            </a:r>
          </a:p>
        </p:txBody>
      </p:sp>
    </p:spTree>
    <p:extLst>
      <p:ext uri="{BB962C8B-B14F-4D97-AF65-F5344CB8AC3E}">
        <p14:creationId xmlns:p14="http://schemas.microsoft.com/office/powerpoint/2010/main" val="641982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8640"/>
            <a:ext cx="10515600" cy="1325563"/>
          </a:xfrm>
        </p:spPr>
        <p:txBody>
          <a:bodyPr anchor="t" anchorCtr="0">
            <a:normAutofit/>
          </a:bodyPr>
          <a:lstStyle/>
          <a:p>
            <a:pPr lvl="0" algn="ctr"/>
            <a:r>
              <a:rPr lang="en-US" b="1" dirty="0">
                <a:solidFill>
                  <a:srgbClr val="003366"/>
                </a:solidFill>
              </a:rPr>
              <a:t>Data Manager Collaborative (DMC)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0240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Formerly the Data Manager Mentorship Program</a:t>
            </a:r>
            <a:br>
              <a:rPr lang="en-US" dirty="0"/>
            </a:b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Benefits of participation </a:t>
            </a:r>
            <a:br>
              <a:rPr lang="en-US" dirty="0"/>
            </a:b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How do I sign up?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https://www.sts.org/form/sts-nd-data-manager-collaborativ</a:t>
            </a:r>
          </a:p>
        </p:txBody>
      </p:sp>
    </p:spTree>
    <p:extLst>
      <p:ext uri="{BB962C8B-B14F-4D97-AF65-F5344CB8AC3E}">
        <p14:creationId xmlns:p14="http://schemas.microsoft.com/office/powerpoint/2010/main" val="49408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FF851-0E9A-B038-7311-EA30D49AD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B08A0-66C8-18AB-19BC-995EC61C4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AQO was fantastic!</a:t>
            </a:r>
          </a:p>
          <a:p>
            <a:r>
              <a:rPr lang="en-US" dirty="0"/>
              <a:t>Upcoming Form Edits</a:t>
            </a:r>
          </a:p>
          <a:p>
            <a:r>
              <a:rPr lang="en-US" dirty="0"/>
              <a:t>Q2 Reports distributed September 30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Data Entry Deadline for Q3 October 31st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Kelly Mill Med Pro Middle - Richland Two - Updates">
            <a:extLst>
              <a:ext uri="{FF2B5EF4-FFF2-40B4-BE49-F238E27FC236}">
                <a16:creationId xmlns:a16="http://schemas.microsoft.com/office/drawing/2014/main" id="{041CC184-FA8F-1B05-F2A7-91BC1C2BC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7176581" y="1027906"/>
            <a:ext cx="4573978" cy="456015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445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33FD3-E5A4-8084-DC6F-E4F1BE0F7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AQO 2024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B73ED-D1F0-8470-30A6-AC8566811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81" y="1368425"/>
            <a:ext cx="10515600" cy="4351338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dirty="0"/>
              <a:t>		</a:t>
            </a:r>
            <a:r>
              <a:rPr lang="en-US" b="1" dirty="0"/>
              <a:t>Thank you to all our amazing speakers and attendees!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dirty="0"/>
              <a:t>The AQO Virtual Meeting Platform is open</a:t>
            </a:r>
          </a:p>
          <a:p>
            <a:pPr lvl="1"/>
            <a:r>
              <a:rPr lang="en-US" dirty="0"/>
              <a:t>If you wish to view any presentation slides, handouts or case scenarios, visit the platform. </a:t>
            </a:r>
          </a:p>
          <a:p>
            <a:pPr lvl="1"/>
            <a:r>
              <a:rPr lang="en-US" dirty="0"/>
              <a:t>On-demand sessions are available now, and recordings of the live sessions will be available in early October-mid December.</a:t>
            </a:r>
          </a:p>
          <a:p>
            <a:pPr lvl="1"/>
            <a:r>
              <a:rPr lang="en-US" sz="2200" dirty="0"/>
              <a:t>Don't forget to evaluate sessions and claim your continuing education credits. You must watch all on-demand and live content and evaluate all presentations. The deadline for claiming credit is </a:t>
            </a:r>
            <a:r>
              <a:rPr lang="en-US" sz="2200" b="1" dirty="0"/>
              <a:t>Friday, December 13, 2024. </a:t>
            </a:r>
          </a:p>
          <a:p>
            <a:pPr lvl="1"/>
            <a:r>
              <a:rPr lang="en-US" sz="2200" dirty="0"/>
              <a:t>AQO Hot Topics Webinar is </a:t>
            </a:r>
            <a:r>
              <a:rPr lang="en-US" sz="2200" b="1" dirty="0"/>
              <a:t>Tuesday, October 29</a:t>
            </a:r>
            <a:r>
              <a:rPr lang="en-US" sz="2200" b="1" baseline="30000" dirty="0"/>
              <a:t>th</a:t>
            </a:r>
            <a:r>
              <a:rPr lang="en-US" sz="2200" b="1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95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3BC78-86DA-5339-244A-4D02FBBC7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920" y="319723"/>
            <a:ext cx="9144000" cy="2387600"/>
          </a:xfrm>
        </p:spPr>
        <p:txBody>
          <a:bodyPr anchor="b">
            <a:normAutofit/>
          </a:bodyPr>
          <a:lstStyle/>
          <a:p>
            <a:r>
              <a:rPr lang="en-US" dirty="0"/>
              <a:t>AQO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4882D-6CEF-915A-7E34-E3F909C56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1115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Next year’s AQO will be both virtual </a:t>
            </a:r>
            <a:r>
              <a:rPr lang="en-US" b="1" dirty="0"/>
              <a:t>and</a:t>
            </a:r>
            <a:r>
              <a:rPr lang="en-US" dirty="0"/>
              <a:t> in-person</a:t>
            </a:r>
          </a:p>
          <a:p>
            <a:r>
              <a:rPr lang="en-US" dirty="0"/>
              <a:t>Location is between Chicago and New Orleans</a:t>
            </a:r>
          </a:p>
        </p:txBody>
      </p:sp>
    </p:spTree>
    <p:extLst>
      <p:ext uri="{BB962C8B-B14F-4D97-AF65-F5344CB8AC3E}">
        <p14:creationId xmlns:p14="http://schemas.microsoft.com/office/powerpoint/2010/main" val="39679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8C68-C1DA-1DC6-A95C-A661FE5ED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PreImplant</a:t>
            </a:r>
            <a:r>
              <a:rPr lang="en-US" dirty="0"/>
              <a:t> &amp; 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4C53E-4615-8E17-A468-ED9BA6BEF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Coumadin Targets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B784C-1140-B38C-9227-054783E79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390" y="2259328"/>
            <a:ext cx="4878452" cy="4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2585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578</Words>
  <Application>Microsoft Office PowerPoint</Application>
  <PresentationFormat>Widescreen</PresentationFormat>
  <Paragraphs>87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Aaux Next Comp Light</vt:lpstr>
      <vt:lpstr>Arial</vt:lpstr>
      <vt:lpstr>Calibri</vt:lpstr>
      <vt:lpstr>Calibri Light</vt:lpstr>
      <vt:lpstr>Custom Design</vt:lpstr>
      <vt:lpstr>1_Custom Design</vt:lpstr>
      <vt:lpstr>Office Theme</vt:lpstr>
      <vt:lpstr>Society of Thoracic Surgeons  Intermacs &amp; Pedimacs Monthly Webinar   </vt:lpstr>
      <vt:lpstr>The Intermacs Data Warehouse Team</vt:lpstr>
      <vt:lpstr>Intermacs Database Webinar </vt:lpstr>
      <vt:lpstr>Data Manager Collaboration Program Adie Dolan STS National Database Coordinator</vt:lpstr>
      <vt:lpstr>Data Manager Collaborative (DMC) </vt:lpstr>
      <vt:lpstr>What’s New?</vt:lpstr>
      <vt:lpstr>AQO 2024 </vt:lpstr>
      <vt:lpstr>AQO 2025</vt:lpstr>
      <vt:lpstr>PreImplant &amp; Follow-Up</vt:lpstr>
      <vt:lpstr>PreImplant &amp; Follow-Up</vt:lpstr>
      <vt:lpstr>Implant Form</vt:lpstr>
      <vt:lpstr>Explant Form</vt:lpstr>
      <vt:lpstr>Resources</vt:lpstr>
      <vt:lpstr>Contact Information</vt:lpstr>
      <vt:lpstr>Important Dates </vt:lpstr>
      <vt:lpstr>Open Discussion</vt:lpstr>
      <vt:lpstr>  THANK YOU FOR JOINING!</vt:lpstr>
    </vt:vector>
  </TitlesOfParts>
  <Company>STS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Chalko, Kasia</dc:creator>
  <cp:lastModifiedBy>Patricia</cp:lastModifiedBy>
  <cp:revision>98</cp:revision>
  <dcterms:created xsi:type="dcterms:W3CDTF">2020-09-18T19:24:23Z</dcterms:created>
  <dcterms:modified xsi:type="dcterms:W3CDTF">2024-09-25T17:20:34Z</dcterms:modified>
</cp:coreProperties>
</file>